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6" r:id="rId11"/>
    <p:sldId id="267" r:id="rId12"/>
    <p:sldId id="269" r:id="rId13"/>
    <p:sldId id="272" r:id="rId14"/>
    <p:sldId id="274" r:id="rId15"/>
    <p:sldId id="276" r:id="rId16"/>
    <p:sldId id="278" r:id="rId17"/>
    <p:sldId id="279" r:id="rId18"/>
    <p:sldId id="281" r:id="rId19"/>
    <p:sldId id="283" r:id="rId20"/>
    <p:sldId id="285" r:id="rId21"/>
    <p:sldId id="286" r:id="rId22"/>
    <p:sldId id="287" r:id="rId23"/>
    <p:sldId id="289" r:id="rId24"/>
  </p:sldIdLst>
  <p:sldSz cx="9144000" cy="5143500" type="screen16x9"/>
  <p:notesSz cx="6858000" cy="9144000"/>
  <p:embeddedFontLst>
    <p:embeddedFont>
      <p:font typeface="DM Serif Display" panose="020B0604020202020204" charset="0"/>
      <p:regular r:id="rId26"/>
      <p:italic r:id="rId27"/>
    </p:embeddedFont>
    <p:embeddedFont>
      <p:font typeface="Chivo" panose="020B0604020202020204" charset="0"/>
      <p:regular r:id="rId28"/>
      <p:bold r:id="rId29"/>
      <p:italic r:id="rId30"/>
      <p:boldItalic r:id="rId31"/>
    </p:embeddedFont>
    <p:embeddedFont>
      <p:font typeface="Arima" panose="020B0604020202020204" charset="0"/>
      <p:regular r:id="rId32"/>
      <p:bold r:id="rId33"/>
    </p:embeddedFont>
    <p:embeddedFont>
      <p:font typeface="Arima SemiBold" panose="020B0604020202020204" charset="0"/>
      <p:regular r:id="rId34"/>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887E96C-790D-49A3-B7D3-91B8F966DA1C}">
  <a:tblStyle styleId="{7887E96C-790D-49A3-B7D3-91B8F966DA1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80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25ef342dd18_0_27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25ef342dd18_0_27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25f6dc3a187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25f6dc3a187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25f6dc3a187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25f6dc3a187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25f6dc3a187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25f6dc3a187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25f6dc3a187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25f6dc3a187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25f6dc3a187_0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25f6dc3a187_0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25f6dc3a187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25f6dc3a187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25f6dc3a187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25f6dc3a187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25f6dc3a187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25f6dc3a187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25f6dc3a187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25f6dc3a187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5eb8885a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25eb8885a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25f6dc3a187_0_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25f6dc3a187_0_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25f6dc3a187_0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25f6dc3a187_0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25f6dc3a187_0_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 name="Google Shape;931;g25f6dc3a187_0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25f6dc3a187_0_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25f6dc3a187_0_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25eb8885a42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25eb8885a42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5eb8885a42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5eb8885a42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25eb8885a42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25eb8885a42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5ef342dd18_0_27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5ef342dd18_0_27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25ef342dd18_0_27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25ef342dd18_0_27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25ef342dd18_0_274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25ef342dd18_0_27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5ef342dd18_0_27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5ef342dd18_0_27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hyperlink" Target="http://bit.ly/2TtBDfr" TargetMode="External"/><Relationship Id="rId5" Type="http://schemas.openxmlformats.org/officeDocument/2006/relationships/hyperlink" Target="https://bit.ly/3A1uf1Q" TargetMode="External"/><Relationship Id="rId4" Type="http://schemas.openxmlformats.org/officeDocument/2006/relationships/image" Target="../media/image3.png"/><Relationship Id="rId9"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0" name="Google Shape;10;p2"/>
          <p:cNvPicPr preferRelativeResize="0"/>
          <p:nvPr/>
        </p:nvPicPr>
        <p:blipFill rotWithShape="1">
          <a:blip r:embed="rId3">
            <a:alphaModFix/>
          </a:blip>
          <a:srcRect r="6611"/>
          <a:stretch/>
        </p:blipFill>
        <p:spPr>
          <a:xfrm flipH="1">
            <a:off x="0" y="0"/>
            <a:ext cx="9144000" cy="5143500"/>
          </a:xfrm>
          <a:prstGeom prst="rect">
            <a:avLst/>
          </a:prstGeom>
          <a:noFill/>
          <a:ln>
            <a:noFill/>
          </a:ln>
        </p:spPr>
      </p:pic>
      <p:pic>
        <p:nvPicPr>
          <p:cNvPr id="11" name="Google Shape;11;p2"/>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2" name="Google Shape;12;p2"/>
          <p:cNvSpPr txBox="1">
            <a:spLocks noGrp="1"/>
          </p:cNvSpPr>
          <p:nvPr>
            <p:ph type="ctrTitle"/>
          </p:nvPr>
        </p:nvSpPr>
        <p:spPr>
          <a:xfrm>
            <a:off x="713225" y="639349"/>
            <a:ext cx="5356800" cy="2814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600" b="0">
                <a:latin typeface="Arima SemiBold"/>
                <a:ea typeface="Arima SemiBold"/>
                <a:cs typeface="Arima SemiBold"/>
                <a:sym typeface="Arima Semi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13225" y="3453303"/>
            <a:ext cx="5640600" cy="6222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800">
                <a:solidFill>
                  <a:srgbClr val="302F2F"/>
                </a:solidFill>
                <a:latin typeface="Chivo"/>
                <a:ea typeface="Chivo"/>
                <a:cs typeface="Chivo"/>
                <a:sym typeface="Chiv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
          <p:cNvSpPr txBox="1">
            <a:spLocks noGrp="1"/>
          </p:cNvSpPr>
          <p:nvPr>
            <p:ph type="ctrTitle" idx="2"/>
          </p:nvPr>
        </p:nvSpPr>
        <p:spPr>
          <a:xfrm>
            <a:off x="713225" y="2777113"/>
            <a:ext cx="5356800" cy="6222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2900" b="0">
                <a:latin typeface="Arima SemiBold"/>
                <a:ea typeface="Arima SemiBold"/>
                <a:cs typeface="Arima SemiBold"/>
                <a:sym typeface="Arima Semi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 name="Google Shape;15;p2"/>
          <p:cNvSpPr txBox="1">
            <a:spLocks noGrp="1"/>
          </p:cNvSpPr>
          <p:nvPr>
            <p:ph type="subTitle" idx="3"/>
          </p:nvPr>
        </p:nvSpPr>
        <p:spPr>
          <a:xfrm>
            <a:off x="7032450" y="341225"/>
            <a:ext cx="1398300" cy="475800"/>
          </a:xfrm>
          <a:prstGeom prst="rect">
            <a:avLst/>
          </a:prstGeom>
          <a:ln>
            <a:noFill/>
          </a:ln>
        </p:spPr>
        <p:txBody>
          <a:bodyPr spcFirstLastPara="1" wrap="square" lIns="91425" tIns="91425" rIns="91425" bIns="91425" anchor="b" anchorCtr="0">
            <a:noAutofit/>
          </a:bodyPr>
          <a:lstStyle>
            <a:lvl1pPr lvl="0" algn="ctr">
              <a:spcBef>
                <a:spcPts val="0"/>
              </a:spcBef>
              <a:spcAft>
                <a:spcPts val="0"/>
              </a:spcAft>
              <a:buSzPts val="1500"/>
              <a:buNone/>
              <a:defRPr>
                <a:latin typeface="Arima SemiBold"/>
                <a:ea typeface="Arima SemiBold"/>
                <a:cs typeface="Arima SemiBold"/>
                <a:sym typeface="Arima SemiBold"/>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pic>
        <p:nvPicPr>
          <p:cNvPr id="16" name="Google Shape;16;p2"/>
          <p:cNvPicPr preferRelativeResize="0"/>
          <p:nvPr/>
        </p:nvPicPr>
        <p:blipFill rotWithShape="1">
          <a:blip r:embed="rId5">
            <a:alphaModFix/>
          </a:blip>
          <a:srcRect l="13163" r="37218" b="12793"/>
          <a:stretch/>
        </p:blipFill>
        <p:spPr>
          <a:xfrm>
            <a:off x="-914850" y="3406225"/>
            <a:ext cx="3907685" cy="3863201"/>
          </a:xfrm>
          <a:prstGeom prst="rect">
            <a:avLst/>
          </a:prstGeom>
          <a:noFill/>
          <a:ln>
            <a:noFill/>
          </a:ln>
        </p:spPr>
      </p:pic>
      <p:pic>
        <p:nvPicPr>
          <p:cNvPr id="17" name="Google Shape;17;p2"/>
          <p:cNvPicPr preferRelativeResize="0"/>
          <p:nvPr/>
        </p:nvPicPr>
        <p:blipFill>
          <a:blip r:embed="rId6">
            <a:alphaModFix/>
          </a:blip>
          <a:stretch>
            <a:fillRect/>
          </a:stretch>
        </p:blipFill>
        <p:spPr>
          <a:xfrm rot="6395978">
            <a:off x="-822560" y="3638380"/>
            <a:ext cx="1901046" cy="435740"/>
          </a:xfrm>
          <a:prstGeom prst="rect">
            <a:avLst/>
          </a:prstGeom>
          <a:noFill/>
          <a:ln>
            <a:noFill/>
          </a:ln>
        </p:spPr>
      </p:pic>
      <p:pic>
        <p:nvPicPr>
          <p:cNvPr id="18" name="Google Shape;18;p2"/>
          <p:cNvPicPr preferRelativeResize="0"/>
          <p:nvPr/>
        </p:nvPicPr>
        <p:blipFill>
          <a:blip r:embed="rId7">
            <a:alphaModFix/>
          </a:blip>
          <a:stretch>
            <a:fillRect/>
          </a:stretch>
        </p:blipFill>
        <p:spPr>
          <a:xfrm rot="5650337">
            <a:off x="5909699" y="3261067"/>
            <a:ext cx="2068502" cy="4260896"/>
          </a:xfrm>
          <a:prstGeom prst="rect">
            <a:avLst/>
          </a:prstGeom>
          <a:noFill/>
          <a:ln>
            <a:noFill/>
          </a:ln>
        </p:spPr>
      </p:pic>
      <p:pic>
        <p:nvPicPr>
          <p:cNvPr id="19" name="Google Shape;19;p2"/>
          <p:cNvPicPr preferRelativeResize="0"/>
          <p:nvPr/>
        </p:nvPicPr>
        <p:blipFill>
          <a:blip r:embed="rId7">
            <a:alphaModFix/>
          </a:blip>
          <a:stretch>
            <a:fillRect/>
          </a:stretch>
        </p:blipFill>
        <p:spPr>
          <a:xfrm rot="-4180410">
            <a:off x="2923252" y="-2841273"/>
            <a:ext cx="1970451" cy="4058920"/>
          </a:xfrm>
          <a:prstGeom prst="rect">
            <a:avLst/>
          </a:prstGeom>
          <a:noFill/>
          <a:ln>
            <a:noFill/>
          </a:ln>
        </p:spPr>
      </p:pic>
      <p:pic>
        <p:nvPicPr>
          <p:cNvPr id="20" name="Google Shape;20;p2"/>
          <p:cNvPicPr preferRelativeResize="0"/>
          <p:nvPr/>
        </p:nvPicPr>
        <p:blipFill>
          <a:blip r:embed="rId6">
            <a:alphaModFix/>
          </a:blip>
          <a:stretch>
            <a:fillRect/>
          </a:stretch>
        </p:blipFill>
        <p:spPr>
          <a:xfrm rot="-1660807">
            <a:off x="307487" y="214676"/>
            <a:ext cx="1791805" cy="410698"/>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umbers and text 1">
  <p:cSld name="CUSTOM_13">
    <p:spTree>
      <p:nvGrpSpPr>
        <p:cNvPr id="1" name="Shape 156"/>
        <p:cNvGrpSpPr/>
        <p:nvPr/>
      </p:nvGrpSpPr>
      <p:grpSpPr>
        <a:xfrm>
          <a:off x="0" y="0"/>
          <a:ext cx="0" cy="0"/>
          <a:chOff x="0" y="0"/>
          <a:chExt cx="0" cy="0"/>
        </a:xfrm>
      </p:grpSpPr>
      <p:pic>
        <p:nvPicPr>
          <p:cNvPr id="157" name="Google Shape;157;p18"/>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58" name="Google Shape;158;p18"/>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159" name="Google Shape;159;p18"/>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60" name="Google Shape;160;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61" name="Google Shape;161;p18"/>
          <p:cNvSpPr txBox="1">
            <a:spLocks noGrp="1"/>
          </p:cNvSpPr>
          <p:nvPr>
            <p:ph type="subTitle" idx="1"/>
          </p:nvPr>
        </p:nvSpPr>
        <p:spPr>
          <a:xfrm>
            <a:off x="1714225" y="3674450"/>
            <a:ext cx="2262900" cy="445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500"/>
              <a:buFont typeface="DM Serif Display"/>
              <a:buNone/>
              <a:defRPr sz="2500">
                <a:latin typeface="Arima SemiBold"/>
                <a:ea typeface="Arima SemiBold"/>
                <a:cs typeface="Arima SemiBold"/>
                <a:sym typeface="Arima SemiBold"/>
              </a:defRPr>
            </a:lvl1pPr>
            <a:lvl2pPr lvl="1" rtl="0">
              <a:spcBef>
                <a:spcPts val="0"/>
              </a:spcBef>
              <a:spcAft>
                <a:spcPts val="0"/>
              </a:spcAft>
              <a:buSzPts val="2500"/>
              <a:buFont typeface="DM Serif Display"/>
              <a:buNone/>
              <a:defRPr sz="2500">
                <a:latin typeface="DM Serif Display"/>
                <a:ea typeface="DM Serif Display"/>
                <a:cs typeface="DM Serif Display"/>
                <a:sym typeface="DM Serif Display"/>
              </a:defRPr>
            </a:lvl2pPr>
            <a:lvl3pPr lvl="2" rtl="0">
              <a:spcBef>
                <a:spcPts val="0"/>
              </a:spcBef>
              <a:spcAft>
                <a:spcPts val="0"/>
              </a:spcAft>
              <a:buSzPts val="2500"/>
              <a:buFont typeface="DM Serif Display"/>
              <a:buNone/>
              <a:defRPr sz="2500">
                <a:latin typeface="DM Serif Display"/>
                <a:ea typeface="DM Serif Display"/>
                <a:cs typeface="DM Serif Display"/>
                <a:sym typeface="DM Serif Display"/>
              </a:defRPr>
            </a:lvl3pPr>
            <a:lvl4pPr lvl="3" rtl="0">
              <a:spcBef>
                <a:spcPts val="0"/>
              </a:spcBef>
              <a:spcAft>
                <a:spcPts val="0"/>
              </a:spcAft>
              <a:buSzPts val="2500"/>
              <a:buFont typeface="DM Serif Display"/>
              <a:buNone/>
              <a:defRPr sz="2500">
                <a:latin typeface="DM Serif Display"/>
                <a:ea typeface="DM Serif Display"/>
                <a:cs typeface="DM Serif Display"/>
                <a:sym typeface="DM Serif Display"/>
              </a:defRPr>
            </a:lvl4pPr>
            <a:lvl5pPr lvl="4" rtl="0">
              <a:spcBef>
                <a:spcPts val="0"/>
              </a:spcBef>
              <a:spcAft>
                <a:spcPts val="0"/>
              </a:spcAft>
              <a:buSzPts val="2500"/>
              <a:buFont typeface="DM Serif Display"/>
              <a:buNone/>
              <a:defRPr sz="2500">
                <a:latin typeface="DM Serif Display"/>
                <a:ea typeface="DM Serif Display"/>
                <a:cs typeface="DM Serif Display"/>
                <a:sym typeface="DM Serif Display"/>
              </a:defRPr>
            </a:lvl5pPr>
            <a:lvl6pPr lvl="5" rtl="0">
              <a:spcBef>
                <a:spcPts val="0"/>
              </a:spcBef>
              <a:spcAft>
                <a:spcPts val="0"/>
              </a:spcAft>
              <a:buSzPts val="2500"/>
              <a:buFont typeface="DM Serif Display"/>
              <a:buNone/>
              <a:defRPr sz="2500">
                <a:latin typeface="DM Serif Display"/>
                <a:ea typeface="DM Serif Display"/>
                <a:cs typeface="DM Serif Display"/>
                <a:sym typeface="DM Serif Display"/>
              </a:defRPr>
            </a:lvl6pPr>
            <a:lvl7pPr lvl="6" rtl="0">
              <a:spcBef>
                <a:spcPts val="0"/>
              </a:spcBef>
              <a:spcAft>
                <a:spcPts val="0"/>
              </a:spcAft>
              <a:buSzPts val="2500"/>
              <a:buFont typeface="DM Serif Display"/>
              <a:buNone/>
              <a:defRPr sz="2500">
                <a:latin typeface="DM Serif Display"/>
                <a:ea typeface="DM Serif Display"/>
                <a:cs typeface="DM Serif Display"/>
                <a:sym typeface="DM Serif Display"/>
              </a:defRPr>
            </a:lvl7pPr>
            <a:lvl8pPr lvl="7" rtl="0">
              <a:spcBef>
                <a:spcPts val="0"/>
              </a:spcBef>
              <a:spcAft>
                <a:spcPts val="0"/>
              </a:spcAft>
              <a:buSzPts val="2500"/>
              <a:buFont typeface="DM Serif Display"/>
              <a:buNone/>
              <a:defRPr sz="2500">
                <a:latin typeface="DM Serif Display"/>
                <a:ea typeface="DM Serif Display"/>
                <a:cs typeface="DM Serif Display"/>
                <a:sym typeface="DM Serif Display"/>
              </a:defRPr>
            </a:lvl8pPr>
            <a:lvl9pPr lvl="8" rtl="0">
              <a:spcBef>
                <a:spcPts val="0"/>
              </a:spcBef>
              <a:spcAft>
                <a:spcPts val="0"/>
              </a:spcAft>
              <a:buSzPts val="2500"/>
              <a:buFont typeface="DM Serif Display"/>
              <a:buNone/>
              <a:defRPr sz="2500">
                <a:latin typeface="DM Serif Display"/>
                <a:ea typeface="DM Serif Display"/>
                <a:cs typeface="DM Serif Display"/>
                <a:sym typeface="DM Serif Display"/>
              </a:defRPr>
            </a:lvl9pPr>
          </a:lstStyle>
          <a:p>
            <a:endParaRPr/>
          </a:p>
        </p:txBody>
      </p:sp>
      <p:sp>
        <p:nvSpPr>
          <p:cNvPr id="162" name="Google Shape;162;p18"/>
          <p:cNvSpPr txBox="1">
            <a:spLocks noGrp="1"/>
          </p:cNvSpPr>
          <p:nvPr>
            <p:ph type="subTitle" idx="2"/>
          </p:nvPr>
        </p:nvSpPr>
        <p:spPr>
          <a:xfrm>
            <a:off x="1714228" y="3979875"/>
            <a:ext cx="2262900" cy="562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63" name="Google Shape;163;p18"/>
          <p:cNvSpPr txBox="1">
            <a:spLocks noGrp="1"/>
          </p:cNvSpPr>
          <p:nvPr>
            <p:ph type="title" idx="3" hasCustomPrompt="1"/>
          </p:nvPr>
        </p:nvSpPr>
        <p:spPr>
          <a:xfrm>
            <a:off x="2195315" y="1360288"/>
            <a:ext cx="1300800" cy="50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64" name="Google Shape;164;p18"/>
          <p:cNvSpPr txBox="1">
            <a:spLocks noGrp="1"/>
          </p:cNvSpPr>
          <p:nvPr>
            <p:ph type="subTitle" idx="4"/>
          </p:nvPr>
        </p:nvSpPr>
        <p:spPr>
          <a:xfrm>
            <a:off x="5166875" y="3674450"/>
            <a:ext cx="2262900" cy="4455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500"/>
              <a:buFont typeface="DM Serif Display"/>
              <a:buNone/>
              <a:defRPr sz="2500">
                <a:latin typeface="Arima SemiBold"/>
                <a:ea typeface="Arima SemiBold"/>
                <a:cs typeface="Arima SemiBold"/>
                <a:sym typeface="Arima SemiBold"/>
              </a:defRPr>
            </a:lvl1pPr>
            <a:lvl2pPr lvl="1" rtl="0">
              <a:spcBef>
                <a:spcPts val="0"/>
              </a:spcBef>
              <a:spcAft>
                <a:spcPts val="0"/>
              </a:spcAft>
              <a:buSzPts val="2500"/>
              <a:buFont typeface="DM Serif Display"/>
              <a:buNone/>
              <a:defRPr sz="2500">
                <a:latin typeface="DM Serif Display"/>
                <a:ea typeface="DM Serif Display"/>
                <a:cs typeface="DM Serif Display"/>
                <a:sym typeface="DM Serif Display"/>
              </a:defRPr>
            </a:lvl2pPr>
            <a:lvl3pPr lvl="2" rtl="0">
              <a:spcBef>
                <a:spcPts val="0"/>
              </a:spcBef>
              <a:spcAft>
                <a:spcPts val="0"/>
              </a:spcAft>
              <a:buSzPts val="2500"/>
              <a:buFont typeface="DM Serif Display"/>
              <a:buNone/>
              <a:defRPr sz="2500">
                <a:latin typeface="DM Serif Display"/>
                <a:ea typeface="DM Serif Display"/>
                <a:cs typeface="DM Serif Display"/>
                <a:sym typeface="DM Serif Display"/>
              </a:defRPr>
            </a:lvl3pPr>
            <a:lvl4pPr lvl="3" rtl="0">
              <a:spcBef>
                <a:spcPts val="0"/>
              </a:spcBef>
              <a:spcAft>
                <a:spcPts val="0"/>
              </a:spcAft>
              <a:buSzPts val="2500"/>
              <a:buFont typeface="DM Serif Display"/>
              <a:buNone/>
              <a:defRPr sz="2500">
                <a:latin typeface="DM Serif Display"/>
                <a:ea typeface="DM Serif Display"/>
                <a:cs typeface="DM Serif Display"/>
                <a:sym typeface="DM Serif Display"/>
              </a:defRPr>
            </a:lvl4pPr>
            <a:lvl5pPr lvl="4" rtl="0">
              <a:spcBef>
                <a:spcPts val="0"/>
              </a:spcBef>
              <a:spcAft>
                <a:spcPts val="0"/>
              </a:spcAft>
              <a:buSzPts val="2500"/>
              <a:buFont typeface="DM Serif Display"/>
              <a:buNone/>
              <a:defRPr sz="2500">
                <a:latin typeface="DM Serif Display"/>
                <a:ea typeface="DM Serif Display"/>
                <a:cs typeface="DM Serif Display"/>
                <a:sym typeface="DM Serif Display"/>
              </a:defRPr>
            </a:lvl5pPr>
            <a:lvl6pPr lvl="5" rtl="0">
              <a:spcBef>
                <a:spcPts val="0"/>
              </a:spcBef>
              <a:spcAft>
                <a:spcPts val="0"/>
              </a:spcAft>
              <a:buSzPts val="2500"/>
              <a:buFont typeface="DM Serif Display"/>
              <a:buNone/>
              <a:defRPr sz="2500">
                <a:latin typeface="DM Serif Display"/>
                <a:ea typeface="DM Serif Display"/>
                <a:cs typeface="DM Serif Display"/>
                <a:sym typeface="DM Serif Display"/>
              </a:defRPr>
            </a:lvl6pPr>
            <a:lvl7pPr lvl="6" rtl="0">
              <a:spcBef>
                <a:spcPts val="0"/>
              </a:spcBef>
              <a:spcAft>
                <a:spcPts val="0"/>
              </a:spcAft>
              <a:buSzPts val="2500"/>
              <a:buFont typeface="DM Serif Display"/>
              <a:buNone/>
              <a:defRPr sz="2500">
                <a:latin typeface="DM Serif Display"/>
                <a:ea typeface="DM Serif Display"/>
                <a:cs typeface="DM Serif Display"/>
                <a:sym typeface="DM Serif Display"/>
              </a:defRPr>
            </a:lvl7pPr>
            <a:lvl8pPr lvl="7" rtl="0">
              <a:spcBef>
                <a:spcPts val="0"/>
              </a:spcBef>
              <a:spcAft>
                <a:spcPts val="0"/>
              </a:spcAft>
              <a:buSzPts val="2500"/>
              <a:buFont typeface="DM Serif Display"/>
              <a:buNone/>
              <a:defRPr sz="2500">
                <a:latin typeface="DM Serif Display"/>
                <a:ea typeface="DM Serif Display"/>
                <a:cs typeface="DM Serif Display"/>
                <a:sym typeface="DM Serif Display"/>
              </a:defRPr>
            </a:lvl8pPr>
            <a:lvl9pPr lvl="8" rtl="0">
              <a:spcBef>
                <a:spcPts val="0"/>
              </a:spcBef>
              <a:spcAft>
                <a:spcPts val="0"/>
              </a:spcAft>
              <a:buSzPts val="2500"/>
              <a:buFont typeface="DM Serif Display"/>
              <a:buNone/>
              <a:defRPr sz="2500">
                <a:latin typeface="DM Serif Display"/>
                <a:ea typeface="DM Serif Display"/>
                <a:cs typeface="DM Serif Display"/>
                <a:sym typeface="DM Serif Display"/>
              </a:defRPr>
            </a:lvl9pPr>
          </a:lstStyle>
          <a:p>
            <a:endParaRPr/>
          </a:p>
        </p:txBody>
      </p:sp>
      <p:sp>
        <p:nvSpPr>
          <p:cNvPr id="165" name="Google Shape;165;p18"/>
          <p:cNvSpPr txBox="1">
            <a:spLocks noGrp="1"/>
          </p:cNvSpPr>
          <p:nvPr>
            <p:ph type="subTitle" idx="5"/>
          </p:nvPr>
        </p:nvSpPr>
        <p:spPr>
          <a:xfrm>
            <a:off x="5166878" y="3979875"/>
            <a:ext cx="2262900" cy="562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66" name="Google Shape;166;p18"/>
          <p:cNvSpPr txBox="1">
            <a:spLocks noGrp="1"/>
          </p:cNvSpPr>
          <p:nvPr>
            <p:ph type="title" idx="6" hasCustomPrompt="1"/>
          </p:nvPr>
        </p:nvSpPr>
        <p:spPr>
          <a:xfrm>
            <a:off x="5647887" y="1360288"/>
            <a:ext cx="1300800" cy="50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pic>
        <p:nvPicPr>
          <p:cNvPr id="167" name="Google Shape;167;p18"/>
          <p:cNvPicPr preferRelativeResize="0"/>
          <p:nvPr/>
        </p:nvPicPr>
        <p:blipFill>
          <a:blip r:embed="rId5">
            <a:alphaModFix/>
          </a:blip>
          <a:stretch>
            <a:fillRect/>
          </a:stretch>
        </p:blipFill>
        <p:spPr>
          <a:xfrm rot="-4667475">
            <a:off x="6959273" y="-2581058"/>
            <a:ext cx="2143151" cy="4414668"/>
          </a:xfrm>
          <a:prstGeom prst="rect">
            <a:avLst/>
          </a:prstGeom>
          <a:noFill/>
          <a:ln>
            <a:noFill/>
          </a:ln>
        </p:spPr>
      </p:pic>
      <p:pic>
        <p:nvPicPr>
          <p:cNvPr id="168" name="Google Shape;168;p18"/>
          <p:cNvPicPr preferRelativeResize="0"/>
          <p:nvPr/>
        </p:nvPicPr>
        <p:blipFill>
          <a:blip r:embed="rId5">
            <a:alphaModFix/>
          </a:blip>
          <a:stretch>
            <a:fillRect/>
          </a:stretch>
        </p:blipFill>
        <p:spPr>
          <a:xfrm rot="-7389463">
            <a:off x="1970223" y="3351618"/>
            <a:ext cx="2143151" cy="4414667"/>
          </a:xfrm>
          <a:prstGeom prst="rect">
            <a:avLst/>
          </a:prstGeom>
          <a:noFill/>
          <a:ln>
            <a:noFill/>
          </a:ln>
        </p:spPr>
      </p:pic>
      <p:pic>
        <p:nvPicPr>
          <p:cNvPr id="169" name="Google Shape;169;p18"/>
          <p:cNvPicPr preferRelativeResize="0"/>
          <p:nvPr/>
        </p:nvPicPr>
        <p:blipFill>
          <a:blip r:embed="rId5">
            <a:alphaModFix/>
          </a:blip>
          <a:stretch>
            <a:fillRect/>
          </a:stretch>
        </p:blipFill>
        <p:spPr>
          <a:xfrm rot="-4667475">
            <a:off x="6959273" y="-2581058"/>
            <a:ext cx="2143151" cy="4414668"/>
          </a:xfrm>
          <a:prstGeom prst="rect">
            <a:avLst/>
          </a:prstGeom>
          <a:noFill/>
          <a:ln>
            <a:noFill/>
          </a:ln>
        </p:spPr>
      </p:pic>
      <p:pic>
        <p:nvPicPr>
          <p:cNvPr id="170" name="Google Shape;170;p18"/>
          <p:cNvPicPr preferRelativeResize="0"/>
          <p:nvPr/>
        </p:nvPicPr>
        <p:blipFill>
          <a:blip r:embed="rId5">
            <a:alphaModFix/>
          </a:blip>
          <a:stretch>
            <a:fillRect/>
          </a:stretch>
        </p:blipFill>
        <p:spPr>
          <a:xfrm rot="-7389463">
            <a:off x="1970223" y="3351618"/>
            <a:ext cx="2143151" cy="4414667"/>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71"/>
        <p:cNvGrpSpPr/>
        <p:nvPr/>
      </p:nvGrpSpPr>
      <p:grpSpPr>
        <a:xfrm>
          <a:off x="0" y="0"/>
          <a:ext cx="0" cy="0"/>
          <a:chOff x="0" y="0"/>
          <a:chExt cx="0" cy="0"/>
        </a:xfrm>
      </p:grpSpPr>
      <p:pic>
        <p:nvPicPr>
          <p:cNvPr id="172" name="Google Shape;172;p19"/>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73" name="Google Shape;173;p19"/>
          <p:cNvPicPr preferRelativeResize="0"/>
          <p:nvPr/>
        </p:nvPicPr>
        <p:blipFill rotWithShape="1">
          <a:blip r:embed="rId3">
            <a:alphaModFix/>
          </a:blip>
          <a:srcRect t="4662" r="4662"/>
          <a:stretch/>
        </p:blipFill>
        <p:spPr>
          <a:xfrm>
            <a:off x="0" y="0"/>
            <a:ext cx="9144000" cy="5143500"/>
          </a:xfrm>
          <a:prstGeom prst="rect">
            <a:avLst/>
          </a:prstGeom>
          <a:noFill/>
          <a:ln>
            <a:noFill/>
          </a:ln>
        </p:spPr>
      </p:pic>
      <p:pic>
        <p:nvPicPr>
          <p:cNvPr id="174" name="Google Shape;174;p19"/>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75" name="Google Shape;175;p1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pic>
        <p:nvPicPr>
          <p:cNvPr id="176" name="Google Shape;176;p19"/>
          <p:cNvPicPr preferRelativeResize="0"/>
          <p:nvPr/>
        </p:nvPicPr>
        <p:blipFill rotWithShape="1">
          <a:blip r:embed="rId5">
            <a:alphaModFix/>
          </a:blip>
          <a:srcRect l="13163" r="37218" b="12793"/>
          <a:stretch/>
        </p:blipFill>
        <p:spPr>
          <a:xfrm rot="1286826" flipH="1">
            <a:off x="-3017770" y="-704599"/>
            <a:ext cx="4002302" cy="3956755"/>
          </a:xfrm>
          <a:prstGeom prst="rect">
            <a:avLst/>
          </a:prstGeom>
          <a:noFill/>
          <a:ln>
            <a:noFill/>
          </a:ln>
        </p:spPr>
      </p:pic>
      <p:pic>
        <p:nvPicPr>
          <p:cNvPr id="177" name="Google Shape;177;p19"/>
          <p:cNvPicPr preferRelativeResize="0"/>
          <p:nvPr/>
        </p:nvPicPr>
        <p:blipFill>
          <a:blip r:embed="rId6">
            <a:alphaModFix/>
          </a:blip>
          <a:stretch>
            <a:fillRect/>
          </a:stretch>
        </p:blipFill>
        <p:spPr>
          <a:xfrm rot="6168896">
            <a:off x="2421673" y="3704741"/>
            <a:ext cx="2143151" cy="4414667"/>
          </a:xfrm>
          <a:prstGeom prst="rect">
            <a:avLst/>
          </a:prstGeom>
          <a:noFill/>
          <a:ln>
            <a:noFill/>
          </a:ln>
        </p:spPr>
      </p:pic>
      <p:pic>
        <p:nvPicPr>
          <p:cNvPr id="178" name="Google Shape;178;p19"/>
          <p:cNvPicPr preferRelativeResize="0"/>
          <p:nvPr/>
        </p:nvPicPr>
        <p:blipFill>
          <a:blip r:embed="rId7">
            <a:alphaModFix/>
          </a:blip>
          <a:stretch>
            <a:fillRect/>
          </a:stretch>
        </p:blipFill>
        <p:spPr>
          <a:xfrm rot="9483536">
            <a:off x="-869244" y="1499155"/>
            <a:ext cx="1715391" cy="393186"/>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CUSTOM_12">
    <p:spTree>
      <p:nvGrpSpPr>
        <p:cNvPr id="1" name="Shape 179"/>
        <p:cNvGrpSpPr/>
        <p:nvPr/>
      </p:nvGrpSpPr>
      <p:grpSpPr>
        <a:xfrm>
          <a:off x="0" y="0"/>
          <a:ext cx="0" cy="0"/>
          <a:chOff x="0" y="0"/>
          <a:chExt cx="0" cy="0"/>
        </a:xfrm>
      </p:grpSpPr>
      <p:pic>
        <p:nvPicPr>
          <p:cNvPr id="180" name="Google Shape;180;p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1" name="Google Shape;181;p20"/>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182" name="Google Shape;182;p20"/>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83" name="Google Shape;183;p2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pic>
        <p:nvPicPr>
          <p:cNvPr id="184" name="Google Shape;184;p20"/>
          <p:cNvPicPr preferRelativeResize="0"/>
          <p:nvPr/>
        </p:nvPicPr>
        <p:blipFill rotWithShape="1">
          <a:blip r:embed="rId5">
            <a:alphaModFix/>
          </a:blip>
          <a:srcRect l="13163" r="37218" b="12793"/>
          <a:stretch/>
        </p:blipFill>
        <p:spPr>
          <a:xfrm rot="-9462614" flipH="1">
            <a:off x="7830584" y="2751073"/>
            <a:ext cx="4002295" cy="3956755"/>
          </a:xfrm>
          <a:prstGeom prst="rect">
            <a:avLst/>
          </a:prstGeom>
          <a:noFill/>
          <a:ln>
            <a:noFill/>
          </a:ln>
        </p:spPr>
      </p:pic>
      <p:pic>
        <p:nvPicPr>
          <p:cNvPr id="185" name="Google Shape;185;p20"/>
          <p:cNvPicPr preferRelativeResize="0"/>
          <p:nvPr/>
        </p:nvPicPr>
        <p:blipFill>
          <a:blip r:embed="rId6">
            <a:alphaModFix/>
          </a:blip>
          <a:stretch>
            <a:fillRect/>
          </a:stretch>
        </p:blipFill>
        <p:spPr>
          <a:xfrm rot="3687785">
            <a:off x="5150398" y="-2476384"/>
            <a:ext cx="2143150" cy="4414669"/>
          </a:xfrm>
          <a:prstGeom prst="rect">
            <a:avLst/>
          </a:prstGeom>
          <a:noFill/>
          <a:ln>
            <a:noFill/>
          </a:ln>
        </p:spPr>
      </p:pic>
      <p:pic>
        <p:nvPicPr>
          <p:cNvPr id="186" name="Google Shape;186;p20"/>
          <p:cNvPicPr preferRelativeResize="0"/>
          <p:nvPr/>
        </p:nvPicPr>
        <p:blipFill>
          <a:blip r:embed="rId6">
            <a:alphaModFix/>
          </a:blip>
          <a:stretch>
            <a:fillRect/>
          </a:stretch>
        </p:blipFill>
        <p:spPr>
          <a:xfrm rot="6682064">
            <a:off x="-358352" y="3309516"/>
            <a:ext cx="2143150" cy="4414669"/>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87"/>
        <p:cNvGrpSpPr/>
        <p:nvPr/>
      </p:nvGrpSpPr>
      <p:grpSpPr>
        <a:xfrm>
          <a:off x="0" y="0"/>
          <a:ext cx="0" cy="0"/>
          <a:chOff x="0" y="0"/>
          <a:chExt cx="0" cy="0"/>
        </a:xfrm>
      </p:grpSpPr>
      <p:pic>
        <p:nvPicPr>
          <p:cNvPr id="188" name="Google Shape;188;p21"/>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9" name="Google Shape;189;p21"/>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90" name="Google Shape;190;p21"/>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91" name="Google Shape;191;p21"/>
          <p:cNvSpPr txBox="1">
            <a:spLocks noGrp="1"/>
          </p:cNvSpPr>
          <p:nvPr>
            <p:ph type="title"/>
          </p:nvPr>
        </p:nvSpPr>
        <p:spPr>
          <a:xfrm flipH="1">
            <a:off x="713100" y="691550"/>
            <a:ext cx="6906900" cy="1538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92" name="Google Shape;192;p21"/>
          <p:cNvSpPr txBox="1">
            <a:spLocks noGrp="1"/>
          </p:cNvSpPr>
          <p:nvPr>
            <p:ph type="subTitle" idx="1"/>
          </p:nvPr>
        </p:nvSpPr>
        <p:spPr>
          <a:xfrm flipH="1">
            <a:off x="713475" y="2192974"/>
            <a:ext cx="6489000" cy="2282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800">
                <a:solidFill>
                  <a:schemeClr val="dk1"/>
                </a:solidFill>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pic>
        <p:nvPicPr>
          <p:cNvPr id="193" name="Google Shape;193;p21"/>
          <p:cNvPicPr preferRelativeResize="0"/>
          <p:nvPr/>
        </p:nvPicPr>
        <p:blipFill>
          <a:blip r:embed="rId5">
            <a:alphaModFix/>
          </a:blip>
          <a:stretch>
            <a:fillRect/>
          </a:stretch>
        </p:blipFill>
        <p:spPr>
          <a:xfrm rot="-7397947">
            <a:off x="-345186" y="-2455425"/>
            <a:ext cx="2496971" cy="5143499"/>
          </a:xfrm>
          <a:prstGeom prst="rect">
            <a:avLst/>
          </a:prstGeom>
          <a:noFill/>
          <a:ln>
            <a:noFill/>
          </a:ln>
        </p:spPr>
      </p:pic>
      <p:pic>
        <p:nvPicPr>
          <p:cNvPr id="194" name="Google Shape;194;p21"/>
          <p:cNvPicPr preferRelativeResize="0"/>
          <p:nvPr/>
        </p:nvPicPr>
        <p:blipFill rotWithShape="1">
          <a:blip r:embed="rId6">
            <a:alphaModFix/>
          </a:blip>
          <a:srcRect l="13163" r="37218" b="12793"/>
          <a:stretch/>
        </p:blipFill>
        <p:spPr>
          <a:xfrm rot="432342">
            <a:off x="6703547" y="2376322"/>
            <a:ext cx="4002309" cy="3956758"/>
          </a:xfrm>
          <a:prstGeom prst="rect">
            <a:avLst/>
          </a:prstGeom>
          <a:noFill/>
          <a:ln>
            <a:noFill/>
          </a:ln>
        </p:spPr>
      </p:pic>
      <p:pic>
        <p:nvPicPr>
          <p:cNvPr id="195" name="Google Shape;195;p21"/>
          <p:cNvPicPr preferRelativeResize="0"/>
          <p:nvPr/>
        </p:nvPicPr>
        <p:blipFill>
          <a:blip r:embed="rId7">
            <a:alphaModFix/>
          </a:blip>
          <a:stretch>
            <a:fillRect/>
          </a:stretch>
        </p:blipFill>
        <p:spPr>
          <a:xfrm rot="-638199">
            <a:off x="5915620" y="4201092"/>
            <a:ext cx="2026286" cy="464443"/>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196"/>
        <p:cNvGrpSpPr/>
        <p:nvPr/>
      </p:nvGrpSpPr>
      <p:grpSpPr>
        <a:xfrm>
          <a:off x="0" y="0"/>
          <a:ext cx="0" cy="0"/>
          <a:chOff x="0" y="0"/>
          <a:chExt cx="0" cy="0"/>
        </a:xfrm>
      </p:grpSpPr>
      <p:pic>
        <p:nvPicPr>
          <p:cNvPr id="197" name="Google Shape;197;p22"/>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98" name="Google Shape;198;p22"/>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199" name="Google Shape;199;p22"/>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200" name="Google Shape;200;p22"/>
          <p:cNvSpPr txBox="1">
            <a:spLocks noGrp="1"/>
          </p:cNvSpPr>
          <p:nvPr>
            <p:ph type="title"/>
          </p:nvPr>
        </p:nvSpPr>
        <p:spPr>
          <a:xfrm>
            <a:off x="713225" y="486950"/>
            <a:ext cx="4913100" cy="1595400"/>
          </a:xfrm>
          <a:prstGeom prst="rect">
            <a:avLst/>
          </a:prstGeom>
        </p:spPr>
        <p:txBody>
          <a:bodyPr spcFirstLastPara="1" wrap="square" lIns="91425" tIns="91425" rIns="91425" bIns="91425" anchor="b" anchorCtr="0">
            <a:noAutofit/>
          </a:bodyPr>
          <a:lstStyle>
            <a:lvl1pPr lvl="0">
              <a:spcBef>
                <a:spcPts val="0"/>
              </a:spcBef>
              <a:spcAft>
                <a:spcPts val="0"/>
              </a:spcAft>
              <a:buSzPts val="4300"/>
              <a:buNone/>
              <a:defRPr sz="3200"/>
            </a:lvl1pPr>
            <a:lvl2pPr lvl="1">
              <a:spcBef>
                <a:spcPts val="0"/>
              </a:spcBef>
              <a:spcAft>
                <a:spcPts val="0"/>
              </a:spcAft>
              <a:buSzPts val="4300"/>
              <a:buNone/>
              <a:defRPr sz="4300"/>
            </a:lvl2pPr>
            <a:lvl3pPr lvl="2">
              <a:spcBef>
                <a:spcPts val="0"/>
              </a:spcBef>
              <a:spcAft>
                <a:spcPts val="0"/>
              </a:spcAft>
              <a:buSzPts val="4300"/>
              <a:buNone/>
              <a:defRPr sz="4300"/>
            </a:lvl3pPr>
            <a:lvl4pPr lvl="3">
              <a:spcBef>
                <a:spcPts val="0"/>
              </a:spcBef>
              <a:spcAft>
                <a:spcPts val="0"/>
              </a:spcAft>
              <a:buSzPts val="4300"/>
              <a:buNone/>
              <a:defRPr sz="4300"/>
            </a:lvl4pPr>
            <a:lvl5pPr lvl="4">
              <a:spcBef>
                <a:spcPts val="0"/>
              </a:spcBef>
              <a:spcAft>
                <a:spcPts val="0"/>
              </a:spcAft>
              <a:buSzPts val="4300"/>
              <a:buNone/>
              <a:defRPr sz="4300"/>
            </a:lvl5pPr>
            <a:lvl6pPr lvl="5">
              <a:spcBef>
                <a:spcPts val="0"/>
              </a:spcBef>
              <a:spcAft>
                <a:spcPts val="0"/>
              </a:spcAft>
              <a:buSzPts val="4300"/>
              <a:buNone/>
              <a:defRPr sz="4300"/>
            </a:lvl6pPr>
            <a:lvl7pPr lvl="6">
              <a:spcBef>
                <a:spcPts val="0"/>
              </a:spcBef>
              <a:spcAft>
                <a:spcPts val="0"/>
              </a:spcAft>
              <a:buSzPts val="4300"/>
              <a:buNone/>
              <a:defRPr sz="4300"/>
            </a:lvl7pPr>
            <a:lvl8pPr lvl="7">
              <a:spcBef>
                <a:spcPts val="0"/>
              </a:spcBef>
              <a:spcAft>
                <a:spcPts val="0"/>
              </a:spcAft>
              <a:buSzPts val="4300"/>
              <a:buNone/>
              <a:defRPr sz="4300"/>
            </a:lvl8pPr>
            <a:lvl9pPr lvl="8">
              <a:spcBef>
                <a:spcPts val="0"/>
              </a:spcBef>
              <a:spcAft>
                <a:spcPts val="0"/>
              </a:spcAft>
              <a:buSzPts val="4300"/>
              <a:buNone/>
              <a:defRPr sz="4300"/>
            </a:lvl9pPr>
          </a:lstStyle>
          <a:p>
            <a:endParaRPr/>
          </a:p>
        </p:txBody>
      </p:sp>
      <p:sp>
        <p:nvSpPr>
          <p:cNvPr id="201" name="Google Shape;201;p22"/>
          <p:cNvSpPr txBox="1">
            <a:spLocks noGrp="1"/>
          </p:cNvSpPr>
          <p:nvPr>
            <p:ph type="subTitle" idx="1"/>
          </p:nvPr>
        </p:nvSpPr>
        <p:spPr>
          <a:xfrm>
            <a:off x="713225" y="2082200"/>
            <a:ext cx="4913100" cy="2575200"/>
          </a:xfrm>
          <a:prstGeom prst="rect">
            <a:avLst/>
          </a:prstGeom>
        </p:spPr>
        <p:txBody>
          <a:bodyPr spcFirstLastPara="1" wrap="square" lIns="91425" tIns="91425" rIns="91425" bIns="91425" anchor="t" anchorCtr="0">
            <a:noAutofit/>
          </a:bodyPr>
          <a:lstStyle>
            <a:lvl1pPr lvl="0">
              <a:spcBef>
                <a:spcPts val="0"/>
              </a:spcBef>
              <a:spcAft>
                <a:spcPts val="0"/>
              </a:spcAft>
              <a:buSzPts val="2100"/>
              <a:buNone/>
              <a:defRPr sz="18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sp>
        <p:nvSpPr>
          <p:cNvPr id="202" name="Google Shape;202;p22"/>
          <p:cNvSpPr>
            <a:spLocks noGrp="1"/>
          </p:cNvSpPr>
          <p:nvPr>
            <p:ph type="pic" idx="2"/>
          </p:nvPr>
        </p:nvSpPr>
        <p:spPr>
          <a:xfrm>
            <a:off x="5663325" y="486600"/>
            <a:ext cx="2767500" cy="4170300"/>
          </a:xfrm>
          <a:prstGeom prst="rect">
            <a:avLst/>
          </a:prstGeom>
          <a:noFill/>
          <a:ln w="19050" cap="flat" cmpd="sng">
            <a:solidFill>
              <a:schemeClr val="dk2"/>
            </a:solidFill>
            <a:prstDash val="solid"/>
            <a:round/>
            <a:headEnd type="none" w="sm" len="sm"/>
            <a:tailEnd type="none" w="sm" len="sm"/>
          </a:ln>
        </p:spPr>
      </p:sp>
      <p:pic>
        <p:nvPicPr>
          <p:cNvPr id="203" name="Google Shape;203;p22"/>
          <p:cNvPicPr preferRelativeResize="0"/>
          <p:nvPr/>
        </p:nvPicPr>
        <p:blipFill>
          <a:blip r:embed="rId5">
            <a:alphaModFix/>
          </a:blip>
          <a:stretch>
            <a:fillRect/>
          </a:stretch>
        </p:blipFill>
        <p:spPr>
          <a:xfrm rot="-7421956">
            <a:off x="-968502" y="-2207459"/>
            <a:ext cx="2143151" cy="4414668"/>
          </a:xfrm>
          <a:prstGeom prst="rect">
            <a:avLst/>
          </a:prstGeom>
          <a:noFill/>
          <a:ln>
            <a:noFill/>
          </a:ln>
        </p:spPr>
      </p:pic>
      <p:pic>
        <p:nvPicPr>
          <p:cNvPr id="204" name="Google Shape;204;p22"/>
          <p:cNvPicPr preferRelativeResize="0"/>
          <p:nvPr/>
        </p:nvPicPr>
        <p:blipFill rotWithShape="1">
          <a:blip r:embed="rId6">
            <a:alphaModFix/>
          </a:blip>
          <a:srcRect l="13163" r="37218" b="12793"/>
          <a:stretch/>
        </p:blipFill>
        <p:spPr>
          <a:xfrm rot="10357644" flipH="1">
            <a:off x="3451529" y="-3262499"/>
            <a:ext cx="4002304" cy="3956754"/>
          </a:xfrm>
          <a:prstGeom prst="rect">
            <a:avLst/>
          </a:prstGeom>
          <a:noFill/>
          <a:ln>
            <a:noFill/>
          </a:ln>
        </p:spPr>
      </p:pic>
      <p:pic>
        <p:nvPicPr>
          <p:cNvPr id="205" name="Google Shape;205;p22"/>
          <p:cNvPicPr preferRelativeResize="0"/>
          <p:nvPr/>
        </p:nvPicPr>
        <p:blipFill>
          <a:blip r:embed="rId7">
            <a:alphaModFix/>
          </a:blip>
          <a:stretch>
            <a:fillRect/>
          </a:stretch>
        </p:blipFill>
        <p:spPr>
          <a:xfrm rot="1289348">
            <a:off x="3310981" y="162180"/>
            <a:ext cx="1715391" cy="393186"/>
          </a:xfrm>
          <a:prstGeom prst="rect">
            <a:avLst/>
          </a:prstGeom>
          <a:noFill/>
          <a:ln>
            <a:noFill/>
          </a:ln>
        </p:spPr>
      </p:pic>
      <p:pic>
        <p:nvPicPr>
          <p:cNvPr id="206" name="Google Shape;206;p22"/>
          <p:cNvPicPr preferRelativeResize="0"/>
          <p:nvPr/>
        </p:nvPicPr>
        <p:blipFill>
          <a:blip r:embed="rId7">
            <a:alphaModFix/>
          </a:blip>
          <a:stretch>
            <a:fillRect/>
          </a:stretch>
        </p:blipFill>
        <p:spPr>
          <a:xfrm rot="-3432827">
            <a:off x="7656581" y="3378380"/>
            <a:ext cx="1715391" cy="393186"/>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15">
    <p:spTree>
      <p:nvGrpSpPr>
        <p:cNvPr id="1" name="Shape 214"/>
        <p:cNvGrpSpPr/>
        <p:nvPr/>
      </p:nvGrpSpPr>
      <p:grpSpPr>
        <a:xfrm>
          <a:off x="0" y="0"/>
          <a:ext cx="0" cy="0"/>
          <a:chOff x="0" y="0"/>
          <a:chExt cx="0" cy="0"/>
        </a:xfrm>
      </p:grpSpPr>
      <p:pic>
        <p:nvPicPr>
          <p:cNvPr id="215" name="Google Shape;215;p2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16" name="Google Shape;216;p24"/>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217" name="Google Shape;217;p24"/>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218" name="Google Shape;218;p24"/>
          <p:cNvSpPr txBox="1">
            <a:spLocks noGrp="1"/>
          </p:cNvSpPr>
          <p:nvPr>
            <p:ph type="title"/>
          </p:nvPr>
        </p:nvSpPr>
        <p:spPr>
          <a:xfrm>
            <a:off x="5403350" y="1263700"/>
            <a:ext cx="3027300" cy="1290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19" name="Google Shape;219;p24"/>
          <p:cNvSpPr txBox="1">
            <a:spLocks noGrp="1"/>
          </p:cNvSpPr>
          <p:nvPr>
            <p:ph type="subTitle" idx="1"/>
          </p:nvPr>
        </p:nvSpPr>
        <p:spPr>
          <a:xfrm>
            <a:off x="4932475" y="2501013"/>
            <a:ext cx="3498300" cy="1378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pic>
        <p:nvPicPr>
          <p:cNvPr id="220" name="Google Shape;220;p24"/>
          <p:cNvPicPr preferRelativeResize="0"/>
          <p:nvPr/>
        </p:nvPicPr>
        <p:blipFill rotWithShape="1">
          <a:blip r:embed="rId5">
            <a:alphaModFix/>
          </a:blip>
          <a:srcRect l="13163" r="37218" b="12793"/>
          <a:stretch/>
        </p:blipFill>
        <p:spPr>
          <a:xfrm rot="-7491503" flipH="1">
            <a:off x="2704806" y="-2250175"/>
            <a:ext cx="4002304" cy="3956755"/>
          </a:xfrm>
          <a:prstGeom prst="rect">
            <a:avLst/>
          </a:prstGeom>
          <a:noFill/>
          <a:ln>
            <a:noFill/>
          </a:ln>
        </p:spPr>
      </p:pic>
      <p:pic>
        <p:nvPicPr>
          <p:cNvPr id="221" name="Google Shape;221;p24"/>
          <p:cNvPicPr preferRelativeResize="0"/>
          <p:nvPr/>
        </p:nvPicPr>
        <p:blipFill>
          <a:blip r:embed="rId6">
            <a:alphaModFix/>
          </a:blip>
          <a:stretch>
            <a:fillRect/>
          </a:stretch>
        </p:blipFill>
        <p:spPr>
          <a:xfrm rot="-4667475">
            <a:off x="-1924852" y="-2479133"/>
            <a:ext cx="2143151" cy="4414668"/>
          </a:xfrm>
          <a:prstGeom prst="rect">
            <a:avLst/>
          </a:prstGeom>
          <a:noFill/>
          <a:ln>
            <a:noFill/>
          </a:ln>
        </p:spPr>
      </p:pic>
      <p:pic>
        <p:nvPicPr>
          <p:cNvPr id="222" name="Google Shape;222;p24"/>
          <p:cNvPicPr preferRelativeResize="0"/>
          <p:nvPr/>
        </p:nvPicPr>
        <p:blipFill>
          <a:blip r:embed="rId6">
            <a:alphaModFix/>
          </a:blip>
          <a:stretch>
            <a:fillRect/>
          </a:stretch>
        </p:blipFill>
        <p:spPr>
          <a:xfrm rot="6691542">
            <a:off x="4952873" y="3735991"/>
            <a:ext cx="2143151" cy="441466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237"/>
        <p:cNvGrpSpPr/>
        <p:nvPr/>
      </p:nvGrpSpPr>
      <p:grpSpPr>
        <a:xfrm>
          <a:off x="0" y="0"/>
          <a:ext cx="0" cy="0"/>
          <a:chOff x="0" y="0"/>
          <a:chExt cx="0" cy="0"/>
        </a:xfrm>
      </p:grpSpPr>
      <p:pic>
        <p:nvPicPr>
          <p:cNvPr id="238" name="Google Shape;238;p2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39" name="Google Shape;239;p27"/>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240" name="Google Shape;240;p27"/>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241" name="Google Shape;241;p2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42" name="Google Shape;242;p27"/>
          <p:cNvSpPr txBox="1">
            <a:spLocks noGrp="1"/>
          </p:cNvSpPr>
          <p:nvPr>
            <p:ph type="subTitle" idx="1"/>
          </p:nvPr>
        </p:nvSpPr>
        <p:spPr>
          <a:xfrm>
            <a:off x="2279550" y="1508950"/>
            <a:ext cx="45849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43" name="Google Shape;243;p27"/>
          <p:cNvSpPr txBox="1">
            <a:spLocks noGrp="1"/>
          </p:cNvSpPr>
          <p:nvPr>
            <p:ph type="subTitle" idx="2"/>
          </p:nvPr>
        </p:nvSpPr>
        <p:spPr>
          <a:xfrm>
            <a:off x="2279550" y="1853670"/>
            <a:ext cx="4584900" cy="939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44" name="Google Shape;244;p27"/>
          <p:cNvSpPr txBox="1">
            <a:spLocks noGrp="1"/>
          </p:cNvSpPr>
          <p:nvPr>
            <p:ph type="subTitle" idx="3"/>
          </p:nvPr>
        </p:nvSpPr>
        <p:spPr>
          <a:xfrm>
            <a:off x="2279550" y="3169090"/>
            <a:ext cx="45849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45" name="Google Shape;245;p27"/>
          <p:cNvSpPr txBox="1">
            <a:spLocks noGrp="1"/>
          </p:cNvSpPr>
          <p:nvPr>
            <p:ph type="subTitle" idx="4"/>
          </p:nvPr>
        </p:nvSpPr>
        <p:spPr>
          <a:xfrm>
            <a:off x="2279550" y="3513825"/>
            <a:ext cx="4584900" cy="939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pic>
        <p:nvPicPr>
          <p:cNvPr id="246" name="Google Shape;246;p27"/>
          <p:cNvPicPr preferRelativeResize="0"/>
          <p:nvPr/>
        </p:nvPicPr>
        <p:blipFill>
          <a:blip r:embed="rId5">
            <a:alphaModFix/>
          </a:blip>
          <a:stretch>
            <a:fillRect/>
          </a:stretch>
        </p:blipFill>
        <p:spPr>
          <a:xfrm rot="7909011">
            <a:off x="2259499" y="4294890"/>
            <a:ext cx="2143151" cy="4414669"/>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57"/>
        <p:cNvGrpSpPr/>
        <p:nvPr/>
      </p:nvGrpSpPr>
      <p:grpSpPr>
        <a:xfrm>
          <a:off x="0" y="0"/>
          <a:ext cx="0" cy="0"/>
          <a:chOff x="0" y="0"/>
          <a:chExt cx="0" cy="0"/>
        </a:xfrm>
      </p:grpSpPr>
      <p:pic>
        <p:nvPicPr>
          <p:cNvPr id="258" name="Google Shape;258;p29"/>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59" name="Google Shape;259;p29"/>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260" name="Google Shape;260;p29"/>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261" name="Google Shape;261;p2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62" name="Google Shape;262;p29"/>
          <p:cNvSpPr txBox="1">
            <a:spLocks noGrp="1"/>
          </p:cNvSpPr>
          <p:nvPr>
            <p:ph type="subTitle" idx="1"/>
          </p:nvPr>
        </p:nvSpPr>
        <p:spPr>
          <a:xfrm>
            <a:off x="1780025" y="1292450"/>
            <a:ext cx="55839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63" name="Google Shape;263;p29"/>
          <p:cNvSpPr txBox="1">
            <a:spLocks noGrp="1"/>
          </p:cNvSpPr>
          <p:nvPr>
            <p:ph type="subTitle" idx="2"/>
          </p:nvPr>
        </p:nvSpPr>
        <p:spPr>
          <a:xfrm>
            <a:off x="1780025" y="1637176"/>
            <a:ext cx="55839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64" name="Google Shape;264;p29"/>
          <p:cNvSpPr txBox="1">
            <a:spLocks noGrp="1"/>
          </p:cNvSpPr>
          <p:nvPr>
            <p:ph type="subTitle" idx="3"/>
          </p:nvPr>
        </p:nvSpPr>
        <p:spPr>
          <a:xfrm>
            <a:off x="1780025" y="2426847"/>
            <a:ext cx="55839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65" name="Google Shape;265;p29"/>
          <p:cNvSpPr txBox="1">
            <a:spLocks noGrp="1"/>
          </p:cNvSpPr>
          <p:nvPr>
            <p:ph type="subTitle" idx="4"/>
          </p:nvPr>
        </p:nvSpPr>
        <p:spPr>
          <a:xfrm>
            <a:off x="1780025" y="2771576"/>
            <a:ext cx="55839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66" name="Google Shape;266;p29"/>
          <p:cNvSpPr txBox="1">
            <a:spLocks noGrp="1"/>
          </p:cNvSpPr>
          <p:nvPr>
            <p:ph type="subTitle" idx="5"/>
          </p:nvPr>
        </p:nvSpPr>
        <p:spPr>
          <a:xfrm>
            <a:off x="1780025" y="3561243"/>
            <a:ext cx="55839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67" name="Google Shape;267;p29"/>
          <p:cNvSpPr txBox="1">
            <a:spLocks noGrp="1"/>
          </p:cNvSpPr>
          <p:nvPr>
            <p:ph type="subTitle" idx="6"/>
          </p:nvPr>
        </p:nvSpPr>
        <p:spPr>
          <a:xfrm>
            <a:off x="1780025" y="3905975"/>
            <a:ext cx="55839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pic>
        <p:nvPicPr>
          <p:cNvPr id="268" name="Google Shape;268;p29"/>
          <p:cNvPicPr preferRelativeResize="0"/>
          <p:nvPr/>
        </p:nvPicPr>
        <p:blipFill>
          <a:blip r:embed="rId5">
            <a:alphaModFix/>
          </a:blip>
          <a:stretch>
            <a:fillRect/>
          </a:stretch>
        </p:blipFill>
        <p:spPr>
          <a:xfrm rot="-6025213">
            <a:off x="-456319" y="1599117"/>
            <a:ext cx="1715391" cy="393186"/>
          </a:xfrm>
          <a:prstGeom prst="rect">
            <a:avLst/>
          </a:prstGeom>
          <a:noFill/>
          <a:ln>
            <a:noFill/>
          </a:ln>
        </p:spPr>
      </p:pic>
      <p:pic>
        <p:nvPicPr>
          <p:cNvPr id="269" name="Google Shape;269;p29"/>
          <p:cNvPicPr preferRelativeResize="0"/>
          <p:nvPr/>
        </p:nvPicPr>
        <p:blipFill>
          <a:blip r:embed="rId6">
            <a:alphaModFix/>
          </a:blip>
          <a:stretch>
            <a:fillRect/>
          </a:stretch>
        </p:blipFill>
        <p:spPr>
          <a:xfrm rot="7909011">
            <a:off x="-491926" y="3250440"/>
            <a:ext cx="2143151" cy="4414669"/>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270"/>
        <p:cNvGrpSpPr/>
        <p:nvPr/>
      </p:nvGrpSpPr>
      <p:grpSpPr>
        <a:xfrm>
          <a:off x="0" y="0"/>
          <a:ext cx="0" cy="0"/>
          <a:chOff x="0" y="0"/>
          <a:chExt cx="0" cy="0"/>
        </a:xfrm>
      </p:grpSpPr>
      <p:pic>
        <p:nvPicPr>
          <p:cNvPr id="271" name="Google Shape;271;p30"/>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72" name="Google Shape;272;p30"/>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73" name="Google Shape;273;p30"/>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274" name="Google Shape;274;p3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75" name="Google Shape;275;p30"/>
          <p:cNvSpPr txBox="1">
            <a:spLocks noGrp="1"/>
          </p:cNvSpPr>
          <p:nvPr>
            <p:ph type="subTitle" idx="1"/>
          </p:nvPr>
        </p:nvSpPr>
        <p:spPr>
          <a:xfrm>
            <a:off x="1701175" y="1715475"/>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76" name="Google Shape;276;p30"/>
          <p:cNvSpPr txBox="1">
            <a:spLocks noGrp="1"/>
          </p:cNvSpPr>
          <p:nvPr>
            <p:ph type="subTitle" idx="2"/>
          </p:nvPr>
        </p:nvSpPr>
        <p:spPr>
          <a:xfrm>
            <a:off x="1701175" y="2060203"/>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77" name="Google Shape;277;p30"/>
          <p:cNvSpPr txBox="1">
            <a:spLocks noGrp="1"/>
          </p:cNvSpPr>
          <p:nvPr>
            <p:ph type="subTitle" idx="3"/>
          </p:nvPr>
        </p:nvSpPr>
        <p:spPr>
          <a:xfrm>
            <a:off x="4897000" y="1715475"/>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78" name="Google Shape;278;p30"/>
          <p:cNvSpPr txBox="1">
            <a:spLocks noGrp="1"/>
          </p:cNvSpPr>
          <p:nvPr>
            <p:ph type="subTitle" idx="4"/>
          </p:nvPr>
        </p:nvSpPr>
        <p:spPr>
          <a:xfrm>
            <a:off x="4897000" y="2060203"/>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79" name="Google Shape;279;p30"/>
          <p:cNvSpPr txBox="1">
            <a:spLocks noGrp="1"/>
          </p:cNvSpPr>
          <p:nvPr>
            <p:ph type="subTitle" idx="5"/>
          </p:nvPr>
        </p:nvSpPr>
        <p:spPr>
          <a:xfrm>
            <a:off x="1701188" y="3251050"/>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80" name="Google Shape;280;p30"/>
          <p:cNvSpPr txBox="1">
            <a:spLocks noGrp="1"/>
          </p:cNvSpPr>
          <p:nvPr>
            <p:ph type="subTitle" idx="6"/>
          </p:nvPr>
        </p:nvSpPr>
        <p:spPr>
          <a:xfrm>
            <a:off x="1701188" y="3595778"/>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81" name="Google Shape;281;p30"/>
          <p:cNvSpPr txBox="1">
            <a:spLocks noGrp="1"/>
          </p:cNvSpPr>
          <p:nvPr>
            <p:ph type="subTitle" idx="7"/>
          </p:nvPr>
        </p:nvSpPr>
        <p:spPr>
          <a:xfrm>
            <a:off x="4897013" y="3251050"/>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82" name="Google Shape;282;p30"/>
          <p:cNvSpPr txBox="1">
            <a:spLocks noGrp="1"/>
          </p:cNvSpPr>
          <p:nvPr>
            <p:ph type="subTitle" idx="8"/>
          </p:nvPr>
        </p:nvSpPr>
        <p:spPr>
          <a:xfrm>
            <a:off x="4897013" y="3595778"/>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pic>
        <p:nvPicPr>
          <p:cNvPr id="283" name="Google Shape;283;p30"/>
          <p:cNvPicPr preferRelativeResize="0"/>
          <p:nvPr/>
        </p:nvPicPr>
        <p:blipFill>
          <a:blip r:embed="rId5">
            <a:alphaModFix/>
          </a:blip>
          <a:stretch>
            <a:fillRect/>
          </a:stretch>
        </p:blipFill>
        <p:spPr>
          <a:xfrm rot="-8100008">
            <a:off x="6971424" y="2796015"/>
            <a:ext cx="2143151" cy="4414668"/>
          </a:xfrm>
          <a:prstGeom prst="rect">
            <a:avLst/>
          </a:prstGeom>
          <a:noFill/>
          <a:ln>
            <a:noFill/>
          </a:ln>
        </p:spPr>
      </p:pic>
      <p:pic>
        <p:nvPicPr>
          <p:cNvPr id="284" name="Google Shape;284;p30"/>
          <p:cNvPicPr preferRelativeResize="0"/>
          <p:nvPr/>
        </p:nvPicPr>
        <p:blipFill>
          <a:blip r:embed="rId5">
            <a:alphaModFix/>
          </a:blip>
          <a:stretch>
            <a:fillRect/>
          </a:stretch>
        </p:blipFill>
        <p:spPr>
          <a:xfrm rot="-8100008">
            <a:off x="-1175401" y="-2105235"/>
            <a:ext cx="2143151" cy="4414668"/>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85"/>
        <p:cNvGrpSpPr/>
        <p:nvPr/>
      </p:nvGrpSpPr>
      <p:grpSpPr>
        <a:xfrm>
          <a:off x="0" y="0"/>
          <a:ext cx="0" cy="0"/>
          <a:chOff x="0" y="0"/>
          <a:chExt cx="0" cy="0"/>
        </a:xfrm>
      </p:grpSpPr>
      <p:pic>
        <p:nvPicPr>
          <p:cNvPr id="286" name="Google Shape;286;p31"/>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87" name="Google Shape;287;p31"/>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288" name="Google Shape;288;p31"/>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289" name="Google Shape;289;p3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90" name="Google Shape;290;p31"/>
          <p:cNvSpPr txBox="1">
            <a:spLocks noGrp="1"/>
          </p:cNvSpPr>
          <p:nvPr>
            <p:ph type="subTitle" idx="1"/>
          </p:nvPr>
        </p:nvSpPr>
        <p:spPr>
          <a:xfrm>
            <a:off x="725888" y="1705450"/>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91" name="Google Shape;291;p31"/>
          <p:cNvSpPr txBox="1">
            <a:spLocks noGrp="1"/>
          </p:cNvSpPr>
          <p:nvPr>
            <p:ph type="subTitle" idx="2"/>
          </p:nvPr>
        </p:nvSpPr>
        <p:spPr>
          <a:xfrm>
            <a:off x="725888" y="2050178"/>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92" name="Google Shape;292;p31"/>
          <p:cNvSpPr txBox="1">
            <a:spLocks noGrp="1"/>
          </p:cNvSpPr>
          <p:nvPr>
            <p:ph type="subTitle" idx="3"/>
          </p:nvPr>
        </p:nvSpPr>
        <p:spPr>
          <a:xfrm>
            <a:off x="3299088" y="1705450"/>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93" name="Google Shape;293;p31"/>
          <p:cNvSpPr txBox="1">
            <a:spLocks noGrp="1"/>
          </p:cNvSpPr>
          <p:nvPr>
            <p:ph type="subTitle" idx="4"/>
          </p:nvPr>
        </p:nvSpPr>
        <p:spPr>
          <a:xfrm>
            <a:off x="3299088" y="2050178"/>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94" name="Google Shape;294;p31"/>
          <p:cNvSpPr txBox="1">
            <a:spLocks noGrp="1"/>
          </p:cNvSpPr>
          <p:nvPr>
            <p:ph type="subTitle" idx="5"/>
          </p:nvPr>
        </p:nvSpPr>
        <p:spPr>
          <a:xfrm>
            <a:off x="5872288" y="1705450"/>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95" name="Google Shape;295;p31"/>
          <p:cNvSpPr txBox="1">
            <a:spLocks noGrp="1"/>
          </p:cNvSpPr>
          <p:nvPr>
            <p:ph type="subTitle" idx="6"/>
          </p:nvPr>
        </p:nvSpPr>
        <p:spPr>
          <a:xfrm>
            <a:off x="5872288" y="2050178"/>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96" name="Google Shape;296;p31"/>
          <p:cNvSpPr txBox="1">
            <a:spLocks noGrp="1"/>
          </p:cNvSpPr>
          <p:nvPr>
            <p:ph type="subTitle" idx="7"/>
          </p:nvPr>
        </p:nvSpPr>
        <p:spPr>
          <a:xfrm>
            <a:off x="725888" y="3127525"/>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97" name="Google Shape;297;p31"/>
          <p:cNvSpPr txBox="1">
            <a:spLocks noGrp="1"/>
          </p:cNvSpPr>
          <p:nvPr>
            <p:ph type="subTitle" idx="8"/>
          </p:nvPr>
        </p:nvSpPr>
        <p:spPr>
          <a:xfrm>
            <a:off x="725888" y="3472253"/>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98" name="Google Shape;298;p31"/>
          <p:cNvSpPr txBox="1">
            <a:spLocks noGrp="1"/>
          </p:cNvSpPr>
          <p:nvPr>
            <p:ph type="subTitle" idx="9"/>
          </p:nvPr>
        </p:nvSpPr>
        <p:spPr>
          <a:xfrm>
            <a:off x="3299088" y="3127525"/>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99" name="Google Shape;299;p31"/>
          <p:cNvSpPr txBox="1">
            <a:spLocks noGrp="1"/>
          </p:cNvSpPr>
          <p:nvPr>
            <p:ph type="subTitle" idx="13"/>
          </p:nvPr>
        </p:nvSpPr>
        <p:spPr>
          <a:xfrm>
            <a:off x="3299088" y="3472253"/>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300" name="Google Shape;300;p31"/>
          <p:cNvSpPr txBox="1">
            <a:spLocks noGrp="1"/>
          </p:cNvSpPr>
          <p:nvPr>
            <p:ph type="subTitle" idx="14"/>
          </p:nvPr>
        </p:nvSpPr>
        <p:spPr>
          <a:xfrm>
            <a:off x="5872288" y="3127525"/>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301" name="Google Shape;301;p31"/>
          <p:cNvSpPr txBox="1">
            <a:spLocks noGrp="1"/>
          </p:cNvSpPr>
          <p:nvPr>
            <p:ph type="subTitle" idx="15"/>
          </p:nvPr>
        </p:nvSpPr>
        <p:spPr>
          <a:xfrm>
            <a:off x="5872288" y="3472253"/>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pic>
        <p:nvPicPr>
          <p:cNvPr id="302" name="Google Shape;302;p31"/>
          <p:cNvPicPr preferRelativeResize="0"/>
          <p:nvPr/>
        </p:nvPicPr>
        <p:blipFill rotWithShape="1">
          <a:blip r:embed="rId5">
            <a:alphaModFix/>
          </a:blip>
          <a:srcRect l="13163" r="37218" b="12793"/>
          <a:stretch/>
        </p:blipFill>
        <p:spPr>
          <a:xfrm rot="432342">
            <a:off x="8101547" y="2285560"/>
            <a:ext cx="4002309" cy="3956758"/>
          </a:xfrm>
          <a:prstGeom prst="rect">
            <a:avLst/>
          </a:prstGeom>
          <a:noFill/>
          <a:ln>
            <a:noFill/>
          </a:ln>
        </p:spPr>
      </p:pic>
      <p:pic>
        <p:nvPicPr>
          <p:cNvPr id="303" name="Google Shape;303;p31"/>
          <p:cNvPicPr preferRelativeResize="0"/>
          <p:nvPr/>
        </p:nvPicPr>
        <p:blipFill>
          <a:blip r:embed="rId6">
            <a:alphaModFix/>
          </a:blip>
          <a:stretch>
            <a:fillRect/>
          </a:stretch>
        </p:blipFill>
        <p:spPr>
          <a:xfrm rot="-1666950">
            <a:off x="8438256" y="2762268"/>
            <a:ext cx="1715391" cy="393186"/>
          </a:xfrm>
          <a:prstGeom prst="rect">
            <a:avLst/>
          </a:prstGeom>
          <a:noFill/>
          <a:ln>
            <a:noFill/>
          </a:ln>
        </p:spPr>
      </p:pic>
      <p:pic>
        <p:nvPicPr>
          <p:cNvPr id="304" name="Google Shape;304;p31"/>
          <p:cNvPicPr preferRelativeResize="0"/>
          <p:nvPr/>
        </p:nvPicPr>
        <p:blipFill>
          <a:blip r:embed="rId7">
            <a:alphaModFix/>
          </a:blip>
          <a:stretch>
            <a:fillRect/>
          </a:stretch>
        </p:blipFill>
        <p:spPr>
          <a:xfrm rot="6062973">
            <a:off x="3749924" y="3749666"/>
            <a:ext cx="2143151" cy="4414669"/>
          </a:xfrm>
          <a:prstGeom prst="rect">
            <a:avLst/>
          </a:prstGeom>
          <a:noFill/>
          <a:ln>
            <a:noFill/>
          </a:ln>
        </p:spPr>
      </p:pic>
      <p:pic>
        <p:nvPicPr>
          <p:cNvPr id="305" name="Google Shape;305;p31"/>
          <p:cNvPicPr preferRelativeResize="0"/>
          <p:nvPr/>
        </p:nvPicPr>
        <p:blipFill>
          <a:blip r:embed="rId7">
            <a:alphaModFix/>
          </a:blip>
          <a:stretch>
            <a:fillRect/>
          </a:stretch>
        </p:blipFill>
        <p:spPr>
          <a:xfrm rot="6062973">
            <a:off x="7740674" y="-1888434"/>
            <a:ext cx="2143151" cy="441466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pic>
        <p:nvPicPr>
          <p:cNvPr id="22" name="Google Shape;22;p3"/>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3" name="Google Shape;23;p3"/>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24" name="Google Shape;24;p3"/>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25" name="Google Shape;25;p3"/>
          <p:cNvSpPr txBox="1">
            <a:spLocks noGrp="1"/>
          </p:cNvSpPr>
          <p:nvPr>
            <p:ph type="subTitle" idx="1"/>
          </p:nvPr>
        </p:nvSpPr>
        <p:spPr>
          <a:xfrm>
            <a:off x="3483900" y="3201875"/>
            <a:ext cx="4949400" cy="1272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500"/>
              <a:buNone/>
              <a:defRPr sz="1800"/>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6" name="Google Shape;26;p3"/>
          <p:cNvSpPr txBox="1">
            <a:spLocks noGrp="1"/>
          </p:cNvSpPr>
          <p:nvPr>
            <p:ph type="title"/>
          </p:nvPr>
        </p:nvSpPr>
        <p:spPr>
          <a:xfrm>
            <a:off x="3483800" y="1712925"/>
            <a:ext cx="4949400" cy="1420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5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7" name="Google Shape;27;p3"/>
          <p:cNvSpPr txBox="1">
            <a:spLocks noGrp="1"/>
          </p:cNvSpPr>
          <p:nvPr>
            <p:ph type="title" idx="2" hasCustomPrompt="1"/>
          </p:nvPr>
        </p:nvSpPr>
        <p:spPr>
          <a:xfrm>
            <a:off x="7031250" y="698013"/>
            <a:ext cx="1402200" cy="10149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8900"/>
              <a:buNone/>
              <a:defRPr sz="6000"/>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pic>
        <p:nvPicPr>
          <p:cNvPr id="28" name="Google Shape;28;p3"/>
          <p:cNvPicPr preferRelativeResize="0"/>
          <p:nvPr/>
        </p:nvPicPr>
        <p:blipFill>
          <a:blip r:embed="rId5">
            <a:alphaModFix/>
          </a:blip>
          <a:stretch>
            <a:fillRect/>
          </a:stretch>
        </p:blipFill>
        <p:spPr>
          <a:xfrm rot="-8326005">
            <a:off x="-1965475" y="-1829840"/>
            <a:ext cx="2523100" cy="5197329"/>
          </a:xfrm>
          <a:prstGeom prst="rect">
            <a:avLst/>
          </a:prstGeom>
          <a:noFill/>
          <a:ln>
            <a:noFill/>
          </a:ln>
        </p:spPr>
      </p:pic>
      <p:pic>
        <p:nvPicPr>
          <p:cNvPr id="29" name="Google Shape;29;p3"/>
          <p:cNvPicPr preferRelativeResize="0"/>
          <p:nvPr/>
        </p:nvPicPr>
        <p:blipFill rotWithShape="1">
          <a:blip r:embed="rId6">
            <a:alphaModFix/>
          </a:blip>
          <a:srcRect l="13163" r="37218" b="12793"/>
          <a:stretch/>
        </p:blipFill>
        <p:spPr>
          <a:xfrm rot="-8100009">
            <a:off x="2307265" y="-2763986"/>
            <a:ext cx="3797873" cy="3754644"/>
          </a:xfrm>
          <a:prstGeom prst="rect">
            <a:avLst/>
          </a:prstGeom>
          <a:noFill/>
          <a:ln>
            <a:noFill/>
          </a:ln>
        </p:spPr>
      </p:pic>
      <p:pic>
        <p:nvPicPr>
          <p:cNvPr id="30" name="Google Shape;30;p3"/>
          <p:cNvPicPr preferRelativeResize="0"/>
          <p:nvPr/>
        </p:nvPicPr>
        <p:blipFill>
          <a:blip r:embed="rId7">
            <a:alphaModFix/>
          </a:blip>
          <a:stretch>
            <a:fillRect/>
          </a:stretch>
        </p:blipFill>
        <p:spPr>
          <a:xfrm rot="1932777">
            <a:off x="2660582" y="268212"/>
            <a:ext cx="1979410" cy="4537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18">
    <p:spTree>
      <p:nvGrpSpPr>
        <p:cNvPr id="1" name="Shape 306"/>
        <p:cNvGrpSpPr/>
        <p:nvPr/>
      </p:nvGrpSpPr>
      <p:grpSpPr>
        <a:xfrm>
          <a:off x="0" y="0"/>
          <a:ext cx="0" cy="0"/>
          <a:chOff x="0" y="0"/>
          <a:chExt cx="0" cy="0"/>
        </a:xfrm>
      </p:grpSpPr>
      <p:pic>
        <p:nvPicPr>
          <p:cNvPr id="307" name="Google Shape;307;p32"/>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308" name="Google Shape;308;p32"/>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309" name="Google Shape;309;p32"/>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310" name="Google Shape;310;p32"/>
          <p:cNvSpPr txBox="1">
            <a:spLocks noGrp="1"/>
          </p:cNvSpPr>
          <p:nvPr>
            <p:ph type="title"/>
          </p:nvPr>
        </p:nvSpPr>
        <p:spPr>
          <a:xfrm>
            <a:off x="2565150" y="624313"/>
            <a:ext cx="4013700" cy="100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6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11" name="Google Shape;311;p32"/>
          <p:cNvSpPr txBox="1">
            <a:spLocks noGrp="1"/>
          </p:cNvSpPr>
          <p:nvPr>
            <p:ph type="subTitle" idx="1"/>
          </p:nvPr>
        </p:nvSpPr>
        <p:spPr>
          <a:xfrm>
            <a:off x="3074550" y="1541963"/>
            <a:ext cx="2994900" cy="12498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312" name="Google Shape;312;p32"/>
          <p:cNvSpPr txBox="1"/>
          <p:nvPr/>
        </p:nvSpPr>
        <p:spPr>
          <a:xfrm>
            <a:off x="1942350" y="3597163"/>
            <a:ext cx="5259300" cy="5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b="1">
                <a:solidFill>
                  <a:schemeClr val="dk1"/>
                </a:solidFill>
                <a:latin typeface="Chivo"/>
                <a:ea typeface="Chivo"/>
                <a:cs typeface="Chivo"/>
                <a:sym typeface="Chivo"/>
              </a:rPr>
              <a:t>CREDITS:</a:t>
            </a:r>
            <a:r>
              <a:rPr lang="en" sz="1200">
                <a:solidFill>
                  <a:schemeClr val="dk1"/>
                </a:solidFill>
                <a:latin typeface="Chivo"/>
                <a:ea typeface="Chivo"/>
                <a:cs typeface="Chivo"/>
                <a:sym typeface="Chivo"/>
              </a:rPr>
              <a:t> This presentation template was created by </a:t>
            </a:r>
            <a:r>
              <a:rPr lang="en" sz="1200" b="1" u="sng">
                <a:solidFill>
                  <a:schemeClr val="dk1"/>
                </a:solidFill>
                <a:latin typeface="Chivo"/>
                <a:ea typeface="Chivo"/>
                <a:cs typeface="Chivo"/>
                <a:sym typeface="Chivo"/>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a:solidFill>
                  <a:schemeClr val="dk1"/>
                </a:solidFill>
                <a:latin typeface="Chivo"/>
                <a:ea typeface="Chivo"/>
                <a:cs typeface="Chivo"/>
                <a:sym typeface="Chivo"/>
              </a:rPr>
              <a:t>, including icons, infographics &amp; images by </a:t>
            </a:r>
            <a:r>
              <a:rPr lang="en" sz="1200" b="1" u="sng">
                <a:solidFill>
                  <a:schemeClr val="dk1"/>
                </a:solidFill>
                <a:latin typeface="Chivo"/>
                <a:ea typeface="Chivo"/>
                <a:cs typeface="Chivo"/>
                <a:sym typeface="Chivo"/>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200" u="sng">
                <a:solidFill>
                  <a:schemeClr val="dk1"/>
                </a:solidFill>
                <a:latin typeface="Chivo"/>
                <a:ea typeface="Chivo"/>
                <a:cs typeface="Chivo"/>
                <a:sym typeface="Chivo"/>
              </a:rPr>
              <a:t> </a:t>
            </a:r>
            <a:endParaRPr sz="1200" u="sng">
              <a:solidFill>
                <a:schemeClr val="dk1"/>
              </a:solidFill>
              <a:latin typeface="Chivo"/>
              <a:ea typeface="Chivo"/>
              <a:cs typeface="Chivo"/>
              <a:sym typeface="Chivo"/>
            </a:endParaRPr>
          </a:p>
        </p:txBody>
      </p:sp>
      <p:pic>
        <p:nvPicPr>
          <p:cNvPr id="313" name="Google Shape;313;p32"/>
          <p:cNvPicPr preferRelativeResize="0"/>
          <p:nvPr/>
        </p:nvPicPr>
        <p:blipFill>
          <a:blip r:embed="rId7">
            <a:alphaModFix/>
          </a:blip>
          <a:stretch>
            <a:fillRect/>
          </a:stretch>
        </p:blipFill>
        <p:spPr>
          <a:xfrm rot="-8532937">
            <a:off x="-1681752" y="-1224959"/>
            <a:ext cx="2143151" cy="4414669"/>
          </a:xfrm>
          <a:prstGeom prst="rect">
            <a:avLst/>
          </a:prstGeom>
          <a:noFill/>
          <a:ln>
            <a:noFill/>
          </a:ln>
        </p:spPr>
      </p:pic>
      <p:pic>
        <p:nvPicPr>
          <p:cNvPr id="314" name="Google Shape;314;p32"/>
          <p:cNvPicPr preferRelativeResize="0"/>
          <p:nvPr/>
        </p:nvPicPr>
        <p:blipFill rotWithShape="1">
          <a:blip r:embed="rId8">
            <a:alphaModFix/>
          </a:blip>
          <a:srcRect l="13163" r="37218" b="12793"/>
          <a:stretch/>
        </p:blipFill>
        <p:spPr>
          <a:xfrm rot="10800000" flipH="1">
            <a:off x="6972306" y="-995999"/>
            <a:ext cx="4002302" cy="3956753"/>
          </a:xfrm>
          <a:prstGeom prst="rect">
            <a:avLst/>
          </a:prstGeom>
          <a:noFill/>
          <a:ln>
            <a:noFill/>
          </a:ln>
        </p:spPr>
      </p:pic>
      <p:pic>
        <p:nvPicPr>
          <p:cNvPr id="315" name="Google Shape;315;p32"/>
          <p:cNvPicPr preferRelativeResize="0"/>
          <p:nvPr/>
        </p:nvPicPr>
        <p:blipFill>
          <a:blip r:embed="rId9">
            <a:alphaModFix/>
          </a:blip>
          <a:stretch>
            <a:fillRect/>
          </a:stretch>
        </p:blipFill>
        <p:spPr>
          <a:xfrm rot="-8995069">
            <a:off x="7014881" y="1970279"/>
            <a:ext cx="1715391" cy="393186"/>
          </a:xfrm>
          <a:prstGeom prst="rect">
            <a:avLst/>
          </a:prstGeom>
          <a:noFill/>
          <a:ln>
            <a:noFill/>
          </a:ln>
        </p:spPr>
      </p:pic>
      <p:pic>
        <p:nvPicPr>
          <p:cNvPr id="316" name="Google Shape;316;p32"/>
          <p:cNvPicPr preferRelativeResize="0"/>
          <p:nvPr/>
        </p:nvPicPr>
        <p:blipFill>
          <a:blip r:embed="rId7">
            <a:alphaModFix/>
          </a:blip>
          <a:stretch>
            <a:fillRect/>
          </a:stretch>
        </p:blipFill>
        <p:spPr>
          <a:xfrm rot="7351409">
            <a:off x="8242336" y="3278391"/>
            <a:ext cx="2143152" cy="4414668"/>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19">
    <p:spTree>
      <p:nvGrpSpPr>
        <p:cNvPr id="1" name="Shape 317"/>
        <p:cNvGrpSpPr/>
        <p:nvPr/>
      </p:nvGrpSpPr>
      <p:grpSpPr>
        <a:xfrm>
          <a:off x="0" y="0"/>
          <a:ext cx="0" cy="0"/>
          <a:chOff x="0" y="0"/>
          <a:chExt cx="0" cy="0"/>
        </a:xfrm>
      </p:grpSpPr>
      <p:pic>
        <p:nvPicPr>
          <p:cNvPr id="318" name="Google Shape;318;p3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319" name="Google Shape;319;p33"/>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320" name="Google Shape;320;p33"/>
          <p:cNvPicPr preferRelativeResize="0"/>
          <p:nvPr/>
        </p:nvPicPr>
        <p:blipFill>
          <a:blip r:embed="rId4">
            <a:alphaModFix amt="50000"/>
          </a:blip>
          <a:stretch>
            <a:fillRect/>
          </a:stretch>
        </p:blipFill>
        <p:spPr>
          <a:xfrm>
            <a:off x="0" y="0"/>
            <a:ext cx="9144000" cy="5143500"/>
          </a:xfrm>
          <a:prstGeom prst="rect">
            <a:avLst/>
          </a:prstGeom>
          <a:noFill/>
          <a:ln>
            <a:noFill/>
          </a:ln>
        </p:spPr>
      </p:pic>
      <p:pic>
        <p:nvPicPr>
          <p:cNvPr id="321" name="Google Shape;321;p33"/>
          <p:cNvPicPr preferRelativeResize="0"/>
          <p:nvPr/>
        </p:nvPicPr>
        <p:blipFill>
          <a:blip r:embed="rId5">
            <a:alphaModFix/>
          </a:blip>
          <a:stretch>
            <a:fillRect/>
          </a:stretch>
        </p:blipFill>
        <p:spPr>
          <a:xfrm rot="6871420">
            <a:off x="-251462" y="2950521"/>
            <a:ext cx="2276697" cy="4689758"/>
          </a:xfrm>
          <a:prstGeom prst="rect">
            <a:avLst/>
          </a:prstGeom>
          <a:noFill/>
          <a:ln>
            <a:noFill/>
          </a:ln>
        </p:spPr>
      </p:pic>
      <p:pic>
        <p:nvPicPr>
          <p:cNvPr id="322" name="Google Shape;322;p33"/>
          <p:cNvPicPr preferRelativeResize="0"/>
          <p:nvPr/>
        </p:nvPicPr>
        <p:blipFill rotWithShape="1">
          <a:blip r:embed="rId6">
            <a:alphaModFix/>
          </a:blip>
          <a:srcRect l="13163" r="37218" b="12793"/>
          <a:stretch/>
        </p:blipFill>
        <p:spPr>
          <a:xfrm rot="-10207097" flipH="1">
            <a:off x="-180524" y="-648658"/>
            <a:ext cx="3409328" cy="3370515"/>
          </a:xfrm>
          <a:prstGeom prst="rect">
            <a:avLst/>
          </a:prstGeom>
          <a:noFill/>
          <a:ln>
            <a:noFill/>
          </a:ln>
        </p:spPr>
      </p:pic>
      <p:pic>
        <p:nvPicPr>
          <p:cNvPr id="323" name="Google Shape;323;p33"/>
          <p:cNvPicPr preferRelativeResize="0"/>
          <p:nvPr/>
        </p:nvPicPr>
        <p:blipFill>
          <a:blip r:embed="rId7">
            <a:alphaModFix/>
          </a:blip>
          <a:stretch>
            <a:fillRect/>
          </a:stretch>
        </p:blipFill>
        <p:spPr>
          <a:xfrm rot="2982109" flipH="1">
            <a:off x="746915" y="1478524"/>
            <a:ext cx="1891704" cy="433597"/>
          </a:xfrm>
          <a:prstGeom prst="rect">
            <a:avLst/>
          </a:prstGeom>
          <a:noFill/>
          <a:ln>
            <a:noFill/>
          </a:ln>
        </p:spPr>
      </p:pic>
      <p:pic>
        <p:nvPicPr>
          <p:cNvPr id="324" name="Google Shape;324;p33"/>
          <p:cNvPicPr preferRelativeResize="0"/>
          <p:nvPr/>
        </p:nvPicPr>
        <p:blipFill>
          <a:blip r:embed="rId7">
            <a:alphaModFix/>
          </a:blip>
          <a:stretch>
            <a:fillRect/>
          </a:stretch>
        </p:blipFill>
        <p:spPr>
          <a:xfrm rot="-2345698" flipH="1">
            <a:off x="6880390" y="1673874"/>
            <a:ext cx="1891704" cy="433597"/>
          </a:xfrm>
          <a:prstGeom prst="rect">
            <a:avLst/>
          </a:prstGeom>
          <a:noFill/>
          <a:ln>
            <a:noFill/>
          </a:ln>
        </p:spPr>
      </p:pic>
      <p:pic>
        <p:nvPicPr>
          <p:cNvPr id="325" name="Google Shape;325;p33"/>
          <p:cNvPicPr preferRelativeResize="0"/>
          <p:nvPr/>
        </p:nvPicPr>
        <p:blipFill>
          <a:blip r:embed="rId5">
            <a:alphaModFix/>
          </a:blip>
          <a:stretch>
            <a:fillRect/>
          </a:stretch>
        </p:blipFill>
        <p:spPr>
          <a:xfrm rot="4148786">
            <a:off x="9065723" y="1397191"/>
            <a:ext cx="2143151" cy="441467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19_1">
    <p:spTree>
      <p:nvGrpSpPr>
        <p:cNvPr id="1" name="Shape 326"/>
        <p:cNvGrpSpPr/>
        <p:nvPr/>
      </p:nvGrpSpPr>
      <p:grpSpPr>
        <a:xfrm>
          <a:off x="0" y="0"/>
          <a:ext cx="0" cy="0"/>
          <a:chOff x="0" y="0"/>
          <a:chExt cx="0" cy="0"/>
        </a:xfrm>
      </p:grpSpPr>
      <p:pic>
        <p:nvPicPr>
          <p:cNvPr id="327" name="Google Shape;327;p3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328" name="Google Shape;328;p34"/>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329" name="Google Shape;329;p34"/>
          <p:cNvPicPr preferRelativeResize="0"/>
          <p:nvPr/>
        </p:nvPicPr>
        <p:blipFill>
          <a:blip r:embed="rId4">
            <a:alphaModFix amt="50000"/>
          </a:blip>
          <a:stretch>
            <a:fillRect/>
          </a:stretch>
        </p:blipFill>
        <p:spPr>
          <a:xfrm>
            <a:off x="0" y="0"/>
            <a:ext cx="9144000" cy="5143500"/>
          </a:xfrm>
          <a:prstGeom prst="rect">
            <a:avLst/>
          </a:prstGeom>
          <a:noFill/>
          <a:ln>
            <a:noFill/>
          </a:ln>
        </p:spPr>
      </p:pic>
      <p:pic>
        <p:nvPicPr>
          <p:cNvPr id="330" name="Google Shape;330;p34"/>
          <p:cNvPicPr preferRelativeResize="0"/>
          <p:nvPr/>
        </p:nvPicPr>
        <p:blipFill>
          <a:blip r:embed="rId5">
            <a:alphaModFix/>
          </a:blip>
          <a:stretch>
            <a:fillRect/>
          </a:stretch>
        </p:blipFill>
        <p:spPr>
          <a:xfrm rot="-4699059">
            <a:off x="-1412925" y="-962160"/>
            <a:ext cx="2143151" cy="4414670"/>
          </a:xfrm>
          <a:prstGeom prst="rect">
            <a:avLst/>
          </a:prstGeom>
          <a:noFill/>
          <a:ln>
            <a:noFill/>
          </a:ln>
        </p:spPr>
      </p:pic>
      <p:pic>
        <p:nvPicPr>
          <p:cNvPr id="331" name="Google Shape;331;p34"/>
          <p:cNvPicPr preferRelativeResize="0"/>
          <p:nvPr/>
        </p:nvPicPr>
        <p:blipFill>
          <a:blip r:embed="rId5">
            <a:alphaModFix/>
          </a:blip>
          <a:stretch>
            <a:fillRect/>
          </a:stretch>
        </p:blipFill>
        <p:spPr>
          <a:xfrm rot="5966515">
            <a:off x="7144074" y="-1965610"/>
            <a:ext cx="2143150" cy="4414668"/>
          </a:xfrm>
          <a:prstGeom prst="rect">
            <a:avLst/>
          </a:prstGeom>
          <a:noFill/>
          <a:ln>
            <a:noFill/>
          </a:ln>
        </p:spPr>
      </p:pic>
      <p:pic>
        <p:nvPicPr>
          <p:cNvPr id="332" name="Google Shape;332;p34"/>
          <p:cNvPicPr preferRelativeResize="0"/>
          <p:nvPr/>
        </p:nvPicPr>
        <p:blipFill rotWithShape="1">
          <a:blip r:embed="rId6">
            <a:alphaModFix/>
          </a:blip>
          <a:srcRect l="13163" r="37218" b="12793"/>
          <a:stretch/>
        </p:blipFill>
        <p:spPr>
          <a:xfrm rot="-592903">
            <a:off x="6659576" y="1982142"/>
            <a:ext cx="3409328" cy="3370515"/>
          </a:xfrm>
          <a:prstGeom prst="rect">
            <a:avLst/>
          </a:prstGeom>
          <a:noFill/>
          <a:ln>
            <a:noFill/>
          </a:ln>
        </p:spPr>
      </p:pic>
      <p:pic>
        <p:nvPicPr>
          <p:cNvPr id="333" name="Google Shape;333;p34"/>
          <p:cNvPicPr preferRelativeResize="0"/>
          <p:nvPr/>
        </p:nvPicPr>
        <p:blipFill>
          <a:blip r:embed="rId7">
            <a:alphaModFix/>
          </a:blip>
          <a:stretch>
            <a:fillRect/>
          </a:stretch>
        </p:blipFill>
        <p:spPr>
          <a:xfrm rot="9952521">
            <a:off x="6577641" y="2394553"/>
            <a:ext cx="1891704" cy="433597"/>
          </a:xfrm>
          <a:prstGeom prst="rect">
            <a:avLst/>
          </a:prstGeom>
          <a:noFill/>
          <a:ln>
            <a:noFill/>
          </a:ln>
        </p:spPr>
      </p:pic>
      <p:pic>
        <p:nvPicPr>
          <p:cNvPr id="334" name="Google Shape;334;p34"/>
          <p:cNvPicPr preferRelativeResize="0"/>
          <p:nvPr/>
        </p:nvPicPr>
        <p:blipFill>
          <a:blip r:embed="rId7">
            <a:alphaModFix/>
          </a:blip>
          <a:stretch>
            <a:fillRect/>
          </a:stretch>
        </p:blipFill>
        <p:spPr>
          <a:xfrm rot="7221878">
            <a:off x="147666" y="3814053"/>
            <a:ext cx="1891704" cy="43359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pic>
        <p:nvPicPr>
          <p:cNvPr id="39" name="Google Shape;39;p5"/>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40" name="Google Shape;40;p5"/>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41" name="Google Shape;41;p5"/>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42" name="Google Shape;42;p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3" name="Google Shape;43;p5"/>
          <p:cNvSpPr txBox="1">
            <a:spLocks noGrp="1"/>
          </p:cNvSpPr>
          <p:nvPr>
            <p:ph type="subTitle" idx="1"/>
          </p:nvPr>
        </p:nvSpPr>
        <p:spPr>
          <a:xfrm>
            <a:off x="1018875" y="1329275"/>
            <a:ext cx="3460200" cy="3010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1500"/>
              <a:buNone/>
              <a:defRPr sz="1500">
                <a:solidFill>
                  <a:schemeClr val="dk1"/>
                </a:solidFill>
              </a:defRPr>
            </a:lvl1pPr>
            <a:lvl2pPr lvl="1" algn="ctr" rtl="0">
              <a:spcBef>
                <a:spcPts val="0"/>
              </a:spcBef>
              <a:spcAft>
                <a:spcPts val="0"/>
              </a:spcAft>
              <a:buClr>
                <a:schemeClr val="dk1"/>
              </a:buClr>
              <a:buSzPts val="1500"/>
              <a:buNone/>
              <a:defRPr sz="1500">
                <a:solidFill>
                  <a:schemeClr val="dk1"/>
                </a:solidFill>
              </a:defRPr>
            </a:lvl2pPr>
            <a:lvl3pPr lvl="2" algn="ctr" rtl="0">
              <a:spcBef>
                <a:spcPts val="0"/>
              </a:spcBef>
              <a:spcAft>
                <a:spcPts val="0"/>
              </a:spcAft>
              <a:buClr>
                <a:schemeClr val="dk1"/>
              </a:buClr>
              <a:buSzPts val="1500"/>
              <a:buNone/>
              <a:defRPr sz="1500">
                <a:solidFill>
                  <a:schemeClr val="dk1"/>
                </a:solidFill>
              </a:defRPr>
            </a:lvl3pPr>
            <a:lvl4pPr lvl="3" algn="ctr" rtl="0">
              <a:spcBef>
                <a:spcPts val="0"/>
              </a:spcBef>
              <a:spcAft>
                <a:spcPts val="0"/>
              </a:spcAft>
              <a:buClr>
                <a:schemeClr val="dk1"/>
              </a:buClr>
              <a:buSzPts val="1500"/>
              <a:buNone/>
              <a:defRPr sz="1500">
                <a:solidFill>
                  <a:schemeClr val="dk1"/>
                </a:solidFill>
              </a:defRPr>
            </a:lvl4pPr>
            <a:lvl5pPr lvl="4" algn="ctr" rtl="0">
              <a:spcBef>
                <a:spcPts val="0"/>
              </a:spcBef>
              <a:spcAft>
                <a:spcPts val="0"/>
              </a:spcAft>
              <a:buClr>
                <a:schemeClr val="dk1"/>
              </a:buClr>
              <a:buSzPts val="1500"/>
              <a:buNone/>
              <a:defRPr sz="1500">
                <a:solidFill>
                  <a:schemeClr val="dk1"/>
                </a:solidFill>
              </a:defRPr>
            </a:lvl5pPr>
            <a:lvl6pPr lvl="5" algn="ctr" rtl="0">
              <a:spcBef>
                <a:spcPts val="0"/>
              </a:spcBef>
              <a:spcAft>
                <a:spcPts val="0"/>
              </a:spcAft>
              <a:buClr>
                <a:schemeClr val="dk1"/>
              </a:buClr>
              <a:buSzPts val="1500"/>
              <a:buNone/>
              <a:defRPr sz="1500">
                <a:solidFill>
                  <a:schemeClr val="dk1"/>
                </a:solidFill>
              </a:defRPr>
            </a:lvl6pPr>
            <a:lvl7pPr lvl="6" algn="ctr" rtl="0">
              <a:spcBef>
                <a:spcPts val="0"/>
              </a:spcBef>
              <a:spcAft>
                <a:spcPts val="0"/>
              </a:spcAft>
              <a:buClr>
                <a:schemeClr val="dk1"/>
              </a:buClr>
              <a:buSzPts val="1500"/>
              <a:buNone/>
              <a:defRPr sz="1500">
                <a:solidFill>
                  <a:schemeClr val="dk1"/>
                </a:solidFill>
              </a:defRPr>
            </a:lvl7pPr>
            <a:lvl8pPr lvl="7" algn="ctr" rtl="0">
              <a:spcBef>
                <a:spcPts val="0"/>
              </a:spcBef>
              <a:spcAft>
                <a:spcPts val="0"/>
              </a:spcAft>
              <a:buClr>
                <a:schemeClr val="dk1"/>
              </a:buClr>
              <a:buSzPts val="1500"/>
              <a:buNone/>
              <a:defRPr sz="1500">
                <a:solidFill>
                  <a:schemeClr val="dk1"/>
                </a:solidFill>
              </a:defRPr>
            </a:lvl8pPr>
            <a:lvl9pPr lvl="8" algn="ctr" rtl="0">
              <a:spcBef>
                <a:spcPts val="0"/>
              </a:spcBef>
              <a:spcAft>
                <a:spcPts val="0"/>
              </a:spcAft>
              <a:buClr>
                <a:schemeClr val="dk1"/>
              </a:buClr>
              <a:buSzPts val="1500"/>
              <a:buNone/>
              <a:defRPr sz="1500">
                <a:solidFill>
                  <a:schemeClr val="dk1"/>
                </a:solidFill>
              </a:defRPr>
            </a:lvl9pPr>
          </a:lstStyle>
          <a:p>
            <a:endParaRPr/>
          </a:p>
        </p:txBody>
      </p:sp>
      <p:sp>
        <p:nvSpPr>
          <p:cNvPr id="44" name="Google Shape;44;p5"/>
          <p:cNvSpPr txBox="1">
            <a:spLocks noGrp="1"/>
          </p:cNvSpPr>
          <p:nvPr>
            <p:ph type="subTitle" idx="2"/>
          </p:nvPr>
        </p:nvSpPr>
        <p:spPr>
          <a:xfrm>
            <a:off x="4664875" y="1329275"/>
            <a:ext cx="3460200" cy="3010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1500"/>
              <a:buNone/>
              <a:defRPr sz="1500">
                <a:solidFill>
                  <a:schemeClr val="dk1"/>
                </a:solidFill>
              </a:defRPr>
            </a:lvl1pPr>
            <a:lvl2pPr lvl="1" algn="ctr" rtl="0">
              <a:spcBef>
                <a:spcPts val="0"/>
              </a:spcBef>
              <a:spcAft>
                <a:spcPts val="0"/>
              </a:spcAft>
              <a:buClr>
                <a:schemeClr val="dk1"/>
              </a:buClr>
              <a:buSzPts val="1500"/>
              <a:buNone/>
              <a:defRPr sz="1500">
                <a:solidFill>
                  <a:schemeClr val="dk1"/>
                </a:solidFill>
              </a:defRPr>
            </a:lvl2pPr>
            <a:lvl3pPr lvl="2" algn="ctr" rtl="0">
              <a:spcBef>
                <a:spcPts val="0"/>
              </a:spcBef>
              <a:spcAft>
                <a:spcPts val="0"/>
              </a:spcAft>
              <a:buClr>
                <a:schemeClr val="dk1"/>
              </a:buClr>
              <a:buSzPts val="1500"/>
              <a:buNone/>
              <a:defRPr sz="1500">
                <a:solidFill>
                  <a:schemeClr val="dk1"/>
                </a:solidFill>
              </a:defRPr>
            </a:lvl3pPr>
            <a:lvl4pPr lvl="3" algn="ctr" rtl="0">
              <a:spcBef>
                <a:spcPts val="0"/>
              </a:spcBef>
              <a:spcAft>
                <a:spcPts val="0"/>
              </a:spcAft>
              <a:buClr>
                <a:schemeClr val="dk1"/>
              </a:buClr>
              <a:buSzPts val="1500"/>
              <a:buNone/>
              <a:defRPr sz="1500">
                <a:solidFill>
                  <a:schemeClr val="dk1"/>
                </a:solidFill>
              </a:defRPr>
            </a:lvl4pPr>
            <a:lvl5pPr lvl="4" algn="ctr" rtl="0">
              <a:spcBef>
                <a:spcPts val="0"/>
              </a:spcBef>
              <a:spcAft>
                <a:spcPts val="0"/>
              </a:spcAft>
              <a:buClr>
                <a:schemeClr val="dk1"/>
              </a:buClr>
              <a:buSzPts val="1500"/>
              <a:buNone/>
              <a:defRPr sz="1500">
                <a:solidFill>
                  <a:schemeClr val="dk1"/>
                </a:solidFill>
              </a:defRPr>
            </a:lvl5pPr>
            <a:lvl6pPr lvl="5" algn="ctr" rtl="0">
              <a:spcBef>
                <a:spcPts val="0"/>
              </a:spcBef>
              <a:spcAft>
                <a:spcPts val="0"/>
              </a:spcAft>
              <a:buClr>
                <a:schemeClr val="dk1"/>
              </a:buClr>
              <a:buSzPts val="1500"/>
              <a:buNone/>
              <a:defRPr sz="1500">
                <a:solidFill>
                  <a:schemeClr val="dk1"/>
                </a:solidFill>
              </a:defRPr>
            </a:lvl6pPr>
            <a:lvl7pPr lvl="6" algn="ctr" rtl="0">
              <a:spcBef>
                <a:spcPts val="0"/>
              </a:spcBef>
              <a:spcAft>
                <a:spcPts val="0"/>
              </a:spcAft>
              <a:buClr>
                <a:schemeClr val="dk1"/>
              </a:buClr>
              <a:buSzPts val="1500"/>
              <a:buNone/>
              <a:defRPr sz="1500">
                <a:solidFill>
                  <a:schemeClr val="dk1"/>
                </a:solidFill>
              </a:defRPr>
            </a:lvl7pPr>
            <a:lvl8pPr lvl="7" algn="ctr" rtl="0">
              <a:spcBef>
                <a:spcPts val="0"/>
              </a:spcBef>
              <a:spcAft>
                <a:spcPts val="0"/>
              </a:spcAft>
              <a:buClr>
                <a:schemeClr val="dk1"/>
              </a:buClr>
              <a:buSzPts val="1500"/>
              <a:buNone/>
              <a:defRPr sz="1500">
                <a:solidFill>
                  <a:schemeClr val="dk1"/>
                </a:solidFill>
              </a:defRPr>
            </a:lvl8pPr>
            <a:lvl9pPr lvl="8" algn="ctr" rtl="0">
              <a:spcBef>
                <a:spcPts val="0"/>
              </a:spcBef>
              <a:spcAft>
                <a:spcPts val="0"/>
              </a:spcAft>
              <a:buClr>
                <a:schemeClr val="dk1"/>
              </a:buClr>
              <a:buSzPts val="1500"/>
              <a:buNone/>
              <a:defRPr sz="1500">
                <a:solidFill>
                  <a:schemeClr val="dk1"/>
                </a:solidFill>
              </a:defRPr>
            </a:lvl9pPr>
          </a:lstStyle>
          <a:p>
            <a:endParaRPr/>
          </a:p>
        </p:txBody>
      </p:sp>
      <p:pic>
        <p:nvPicPr>
          <p:cNvPr id="45" name="Google Shape;45;p5"/>
          <p:cNvPicPr preferRelativeResize="0"/>
          <p:nvPr/>
        </p:nvPicPr>
        <p:blipFill rotWithShape="1">
          <a:blip r:embed="rId5">
            <a:alphaModFix/>
          </a:blip>
          <a:srcRect l="13163" r="37218" b="12793"/>
          <a:stretch/>
        </p:blipFill>
        <p:spPr>
          <a:xfrm rot="-8705525">
            <a:off x="-1924986" y="-1813761"/>
            <a:ext cx="3797873" cy="3754644"/>
          </a:xfrm>
          <a:prstGeom prst="rect">
            <a:avLst/>
          </a:prstGeom>
          <a:noFill/>
          <a:ln>
            <a:noFill/>
          </a:ln>
        </p:spPr>
      </p:pic>
      <p:pic>
        <p:nvPicPr>
          <p:cNvPr id="46" name="Google Shape;46;p5"/>
          <p:cNvPicPr preferRelativeResize="0"/>
          <p:nvPr/>
        </p:nvPicPr>
        <p:blipFill>
          <a:blip r:embed="rId6">
            <a:alphaModFix/>
          </a:blip>
          <a:stretch>
            <a:fillRect/>
          </a:stretch>
        </p:blipFill>
        <p:spPr>
          <a:xfrm rot="-6748612">
            <a:off x="8147016" y="2465361"/>
            <a:ext cx="1666896" cy="382074"/>
          </a:xfrm>
          <a:prstGeom prst="rect">
            <a:avLst/>
          </a:prstGeom>
          <a:noFill/>
          <a:ln>
            <a:noFill/>
          </a:ln>
        </p:spPr>
      </p:pic>
      <p:pic>
        <p:nvPicPr>
          <p:cNvPr id="47" name="Google Shape;47;p5"/>
          <p:cNvPicPr preferRelativeResize="0"/>
          <p:nvPr/>
        </p:nvPicPr>
        <p:blipFill>
          <a:blip r:embed="rId7">
            <a:alphaModFix/>
          </a:blip>
          <a:stretch>
            <a:fillRect/>
          </a:stretch>
        </p:blipFill>
        <p:spPr>
          <a:xfrm rot="-8326010">
            <a:off x="1073139" y="3612638"/>
            <a:ext cx="2309970" cy="4758300"/>
          </a:xfrm>
          <a:prstGeom prst="rect">
            <a:avLst/>
          </a:prstGeom>
          <a:noFill/>
          <a:ln>
            <a:noFill/>
          </a:ln>
        </p:spPr>
      </p:pic>
      <p:pic>
        <p:nvPicPr>
          <p:cNvPr id="48" name="Google Shape;48;p5"/>
          <p:cNvPicPr preferRelativeResize="0"/>
          <p:nvPr/>
        </p:nvPicPr>
        <p:blipFill>
          <a:blip r:embed="rId7">
            <a:alphaModFix/>
          </a:blip>
          <a:stretch>
            <a:fillRect/>
          </a:stretch>
        </p:blipFill>
        <p:spPr>
          <a:xfrm rot="5659341">
            <a:off x="7567439" y="-2184076"/>
            <a:ext cx="2309970" cy="475830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pic>
        <p:nvPicPr>
          <p:cNvPr id="50" name="Google Shape;50;p6"/>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51" name="Google Shape;51;p6"/>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52" name="Google Shape;52;p6"/>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53" name="Google Shape;53;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3600"/>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pic>
        <p:nvPicPr>
          <p:cNvPr id="54" name="Google Shape;54;p6"/>
          <p:cNvPicPr preferRelativeResize="0"/>
          <p:nvPr/>
        </p:nvPicPr>
        <p:blipFill rotWithShape="1">
          <a:blip r:embed="rId5">
            <a:alphaModFix/>
          </a:blip>
          <a:srcRect l="13163" r="37218" b="12793"/>
          <a:stretch/>
        </p:blipFill>
        <p:spPr>
          <a:xfrm>
            <a:off x="8029717" y="1990300"/>
            <a:ext cx="3944808" cy="3899899"/>
          </a:xfrm>
          <a:prstGeom prst="rect">
            <a:avLst/>
          </a:prstGeom>
          <a:noFill/>
          <a:ln>
            <a:noFill/>
          </a:ln>
        </p:spPr>
      </p:pic>
      <p:pic>
        <p:nvPicPr>
          <p:cNvPr id="55" name="Google Shape;55;p6"/>
          <p:cNvPicPr preferRelativeResize="0"/>
          <p:nvPr/>
        </p:nvPicPr>
        <p:blipFill>
          <a:blip r:embed="rId6">
            <a:alphaModFix/>
          </a:blip>
          <a:stretch>
            <a:fillRect/>
          </a:stretch>
        </p:blipFill>
        <p:spPr>
          <a:xfrm rot="6229409">
            <a:off x="7992516" y="-1676025"/>
            <a:ext cx="2114992" cy="435667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pic>
        <p:nvPicPr>
          <p:cNvPr id="57" name="Google Shape;57;p7"/>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58" name="Google Shape;58;p7"/>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59" name="Google Shape;59;p7"/>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60" name="Google Shape;60;p7"/>
          <p:cNvSpPr txBox="1">
            <a:spLocks noGrp="1"/>
          </p:cNvSpPr>
          <p:nvPr>
            <p:ph type="title"/>
          </p:nvPr>
        </p:nvSpPr>
        <p:spPr>
          <a:xfrm>
            <a:off x="713225" y="1032138"/>
            <a:ext cx="2809500" cy="1820100"/>
          </a:xfrm>
          <a:prstGeom prst="rect">
            <a:avLst/>
          </a:prstGeom>
        </p:spPr>
        <p:txBody>
          <a:bodyPr spcFirstLastPara="1" wrap="square" lIns="91425" tIns="91425" rIns="91425" bIns="91425" anchor="b" anchorCtr="0">
            <a:noAutofit/>
          </a:bodyPr>
          <a:lstStyle>
            <a:lvl1pPr lvl="0" rtl="0">
              <a:spcBef>
                <a:spcPts val="0"/>
              </a:spcBef>
              <a:spcAft>
                <a:spcPts val="0"/>
              </a:spcAft>
              <a:buSzPts val="4300"/>
              <a:buNone/>
              <a:defRPr sz="3600"/>
            </a:lvl1pPr>
            <a:lvl2pPr lvl="1" rtl="0">
              <a:spcBef>
                <a:spcPts val="0"/>
              </a:spcBef>
              <a:spcAft>
                <a:spcPts val="0"/>
              </a:spcAft>
              <a:buSzPts val="4300"/>
              <a:buNone/>
              <a:defRPr sz="4300"/>
            </a:lvl2pPr>
            <a:lvl3pPr lvl="2" rtl="0">
              <a:spcBef>
                <a:spcPts val="0"/>
              </a:spcBef>
              <a:spcAft>
                <a:spcPts val="0"/>
              </a:spcAft>
              <a:buSzPts val="4300"/>
              <a:buNone/>
              <a:defRPr sz="4300"/>
            </a:lvl3pPr>
            <a:lvl4pPr lvl="3" rtl="0">
              <a:spcBef>
                <a:spcPts val="0"/>
              </a:spcBef>
              <a:spcAft>
                <a:spcPts val="0"/>
              </a:spcAft>
              <a:buSzPts val="4300"/>
              <a:buNone/>
              <a:defRPr sz="4300"/>
            </a:lvl4pPr>
            <a:lvl5pPr lvl="4" rtl="0">
              <a:spcBef>
                <a:spcPts val="0"/>
              </a:spcBef>
              <a:spcAft>
                <a:spcPts val="0"/>
              </a:spcAft>
              <a:buSzPts val="4300"/>
              <a:buNone/>
              <a:defRPr sz="4300"/>
            </a:lvl5pPr>
            <a:lvl6pPr lvl="5" rtl="0">
              <a:spcBef>
                <a:spcPts val="0"/>
              </a:spcBef>
              <a:spcAft>
                <a:spcPts val="0"/>
              </a:spcAft>
              <a:buSzPts val="4300"/>
              <a:buNone/>
              <a:defRPr sz="4300"/>
            </a:lvl6pPr>
            <a:lvl7pPr lvl="6" rtl="0">
              <a:spcBef>
                <a:spcPts val="0"/>
              </a:spcBef>
              <a:spcAft>
                <a:spcPts val="0"/>
              </a:spcAft>
              <a:buSzPts val="4300"/>
              <a:buNone/>
              <a:defRPr sz="4300"/>
            </a:lvl7pPr>
            <a:lvl8pPr lvl="7" rtl="0">
              <a:spcBef>
                <a:spcPts val="0"/>
              </a:spcBef>
              <a:spcAft>
                <a:spcPts val="0"/>
              </a:spcAft>
              <a:buSzPts val="4300"/>
              <a:buNone/>
              <a:defRPr sz="4300"/>
            </a:lvl8pPr>
            <a:lvl9pPr lvl="8" rtl="0">
              <a:spcBef>
                <a:spcPts val="0"/>
              </a:spcBef>
              <a:spcAft>
                <a:spcPts val="0"/>
              </a:spcAft>
              <a:buSzPts val="4300"/>
              <a:buNone/>
              <a:defRPr sz="4300"/>
            </a:lvl9pPr>
          </a:lstStyle>
          <a:p>
            <a:endParaRPr/>
          </a:p>
        </p:txBody>
      </p:sp>
      <p:sp>
        <p:nvSpPr>
          <p:cNvPr id="61" name="Google Shape;61;p7"/>
          <p:cNvSpPr txBox="1">
            <a:spLocks noGrp="1"/>
          </p:cNvSpPr>
          <p:nvPr>
            <p:ph type="subTitle" idx="1"/>
          </p:nvPr>
        </p:nvSpPr>
        <p:spPr>
          <a:xfrm>
            <a:off x="713225" y="2776050"/>
            <a:ext cx="3820200" cy="13353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None/>
              <a:defRPr sz="18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62" name="Google Shape;62;p7"/>
          <p:cNvSpPr>
            <a:spLocks noGrp="1"/>
          </p:cNvSpPr>
          <p:nvPr>
            <p:ph type="pic" idx="2"/>
          </p:nvPr>
        </p:nvSpPr>
        <p:spPr>
          <a:xfrm>
            <a:off x="5280175" y="486600"/>
            <a:ext cx="3150600" cy="4170300"/>
          </a:xfrm>
          <a:prstGeom prst="rect">
            <a:avLst/>
          </a:prstGeom>
          <a:noFill/>
          <a:ln w="19050" cap="flat" cmpd="sng">
            <a:solidFill>
              <a:schemeClr val="dk2"/>
            </a:solidFill>
            <a:prstDash val="solid"/>
            <a:round/>
            <a:headEnd type="none" w="sm" len="sm"/>
            <a:tailEnd type="none" w="sm" len="sm"/>
          </a:ln>
        </p:spPr>
      </p:sp>
      <p:pic>
        <p:nvPicPr>
          <p:cNvPr id="63" name="Google Shape;63;p7"/>
          <p:cNvPicPr preferRelativeResize="0"/>
          <p:nvPr/>
        </p:nvPicPr>
        <p:blipFill>
          <a:blip r:embed="rId5">
            <a:alphaModFix/>
          </a:blip>
          <a:stretch>
            <a:fillRect/>
          </a:stretch>
        </p:blipFill>
        <p:spPr>
          <a:xfrm rot="-7421956">
            <a:off x="1046398" y="3131566"/>
            <a:ext cx="2143151" cy="4414668"/>
          </a:xfrm>
          <a:prstGeom prst="rect">
            <a:avLst/>
          </a:prstGeom>
          <a:noFill/>
          <a:ln>
            <a:noFill/>
          </a:ln>
        </p:spPr>
      </p:pic>
      <p:pic>
        <p:nvPicPr>
          <p:cNvPr id="64" name="Google Shape;64;p7"/>
          <p:cNvPicPr preferRelativeResize="0"/>
          <p:nvPr/>
        </p:nvPicPr>
        <p:blipFill>
          <a:blip r:embed="rId5">
            <a:alphaModFix/>
          </a:blip>
          <a:stretch>
            <a:fillRect/>
          </a:stretch>
        </p:blipFill>
        <p:spPr>
          <a:xfrm rot="-7421956">
            <a:off x="-968502" y="-2207459"/>
            <a:ext cx="2143151" cy="4414668"/>
          </a:xfrm>
          <a:prstGeom prst="rect">
            <a:avLst/>
          </a:prstGeom>
          <a:noFill/>
          <a:ln>
            <a:noFill/>
          </a:ln>
        </p:spPr>
      </p:pic>
      <p:pic>
        <p:nvPicPr>
          <p:cNvPr id="65" name="Google Shape;65;p7"/>
          <p:cNvPicPr preferRelativeResize="0"/>
          <p:nvPr/>
        </p:nvPicPr>
        <p:blipFill rotWithShape="1">
          <a:blip r:embed="rId6">
            <a:alphaModFix/>
          </a:blip>
          <a:srcRect l="13163" r="37218" b="12793"/>
          <a:stretch/>
        </p:blipFill>
        <p:spPr>
          <a:xfrm rot="10357644" flipH="1">
            <a:off x="3451529" y="-3262499"/>
            <a:ext cx="4002304" cy="3956754"/>
          </a:xfrm>
          <a:prstGeom prst="rect">
            <a:avLst/>
          </a:prstGeom>
          <a:noFill/>
          <a:ln>
            <a:noFill/>
          </a:ln>
        </p:spPr>
      </p:pic>
      <p:pic>
        <p:nvPicPr>
          <p:cNvPr id="66" name="Google Shape;66;p7"/>
          <p:cNvPicPr preferRelativeResize="0"/>
          <p:nvPr/>
        </p:nvPicPr>
        <p:blipFill>
          <a:blip r:embed="rId7">
            <a:alphaModFix/>
          </a:blip>
          <a:stretch>
            <a:fillRect/>
          </a:stretch>
        </p:blipFill>
        <p:spPr>
          <a:xfrm rot="1289348">
            <a:off x="3310981" y="162180"/>
            <a:ext cx="1715391" cy="393186"/>
          </a:xfrm>
          <a:prstGeom prst="rect">
            <a:avLst/>
          </a:prstGeom>
          <a:noFill/>
          <a:ln>
            <a:noFill/>
          </a:ln>
        </p:spPr>
      </p:pic>
      <p:pic>
        <p:nvPicPr>
          <p:cNvPr id="67" name="Google Shape;67;p7"/>
          <p:cNvPicPr preferRelativeResize="0"/>
          <p:nvPr/>
        </p:nvPicPr>
        <p:blipFill>
          <a:blip r:embed="rId7">
            <a:alphaModFix/>
          </a:blip>
          <a:stretch>
            <a:fillRect/>
          </a:stretch>
        </p:blipFill>
        <p:spPr>
          <a:xfrm rot="-3432827">
            <a:off x="7656581" y="3378380"/>
            <a:ext cx="1715391" cy="39318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
        <p:cNvGrpSpPr/>
        <p:nvPr/>
      </p:nvGrpSpPr>
      <p:grpSpPr>
        <a:xfrm>
          <a:off x="0" y="0"/>
          <a:ext cx="0" cy="0"/>
          <a:chOff x="0" y="0"/>
          <a:chExt cx="0" cy="0"/>
        </a:xfrm>
      </p:grpSpPr>
      <p:pic>
        <p:nvPicPr>
          <p:cNvPr id="75" name="Google Shape;75;p9"/>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76" name="Google Shape;76;p9"/>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77" name="Google Shape;77;p9"/>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78" name="Google Shape;78;p9"/>
          <p:cNvSpPr txBox="1">
            <a:spLocks noGrp="1"/>
          </p:cNvSpPr>
          <p:nvPr>
            <p:ph type="title"/>
          </p:nvPr>
        </p:nvSpPr>
        <p:spPr>
          <a:xfrm>
            <a:off x="1028275" y="495825"/>
            <a:ext cx="7087500" cy="16482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9" name="Google Shape;79;p9"/>
          <p:cNvSpPr txBox="1">
            <a:spLocks noGrp="1"/>
          </p:cNvSpPr>
          <p:nvPr>
            <p:ph type="subTitle" idx="1"/>
          </p:nvPr>
        </p:nvSpPr>
        <p:spPr>
          <a:xfrm>
            <a:off x="1028275" y="2079075"/>
            <a:ext cx="7087500" cy="20703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pic>
        <p:nvPicPr>
          <p:cNvPr id="80" name="Google Shape;80;p9"/>
          <p:cNvPicPr preferRelativeResize="0"/>
          <p:nvPr/>
        </p:nvPicPr>
        <p:blipFill>
          <a:blip r:embed="rId5">
            <a:alphaModFix/>
          </a:blip>
          <a:stretch>
            <a:fillRect/>
          </a:stretch>
        </p:blipFill>
        <p:spPr>
          <a:xfrm rot="-4456031">
            <a:off x="-276481" y="1416512"/>
            <a:ext cx="1979411" cy="453700"/>
          </a:xfrm>
          <a:prstGeom prst="rect">
            <a:avLst/>
          </a:prstGeom>
          <a:noFill/>
          <a:ln>
            <a:noFill/>
          </a:ln>
        </p:spPr>
      </p:pic>
      <p:pic>
        <p:nvPicPr>
          <p:cNvPr id="81" name="Google Shape;81;p9"/>
          <p:cNvPicPr preferRelativeResize="0"/>
          <p:nvPr/>
        </p:nvPicPr>
        <p:blipFill>
          <a:blip r:embed="rId6">
            <a:alphaModFix/>
          </a:blip>
          <a:stretch>
            <a:fillRect/>
          </a:stretch>
        </p:blipFill>
        <p:spPr>
          <a:xfrm rot="5050023">
            <a:off x="6511039" y="-2229812"/>
            <a:ext cx="2309970" cy="4758299"/>
          </a:xfrm>
          <a:prstGeom prst="rect">
            <a:avLst/>
          </a:prstGeom>
          <a:noFill/>
          <a:ln>
            <a:noFill/>
          </a:ln>
        </p:spPr>
      </p:pic>
      <p:pic>
        <p:nvPicPr>
          <p:cNvPr id="82" name="Google Shape;82;p9"/>
          <p:cNvPicPr preferRelativeResize="0"/>
          <p:nvPr/>
        </p:nvPicPr>
        <p:blipFill rotWithShape="1">
          <a:blip r:embed="rId7">
            <a:alphaModFix/>
          </a:blip>
          <a:srcRect l="13163" r="37218" b="12793"/>
          <a:stretch/>
        </p:blipFill>
        <p:spPr>
          <a:xfrm rot="1012822">
            <a:off x="7572614" y="2531989"/>
            <a:ext cx="3797872" cy="3754644"/>
          </a:xfrm>
          <a:prstGeom prst="rect">
            <a:avLst/>
          </a:prstGeom>
          <a:noFill/>
          <a:ln>
            <a:noFill/>
          </a:ln>
        </p:spPr>
      </p:pic>
      <p:pic>
        <p:nvPicPr>
          <p:cNvPr id="83" name="Google Shape;83;p9"/>
          <p:cNvPicPr preferRelativeResize="0"/>
          <p:nvPr/>
        </p:nvPicPr>
        <p:blipFill>
          <a:blip r:embed="rId5">
            <a:alphaModFix/>
          </a:blip>
          <a:stretch>
            <a:fillRect/>
          </a:stretch>
        </p:blipFill>
        <p:spPr>
          <a:xfrm rot="-1475235">
            <a:off x="7954732" y="2674687"/>
            <a:ext cx="1979410" cy="453700"/>
          </a:xfrm>
          <a:prstGeom prst="rect">
            <a:avLst/>
          </a:prstGeom>
          <a:noFill/>
          <a:ln>
            <a:noFill/>
          </a:ln>
        </p:spPr>
      </p:pic>
      <p:pic>
        <p:nvPicPr>
          <p:cNvPr id="84" name="Google Shape;84;p9"/>
          <p:cNvPicPr preferRelativeResize="0"/>
          <p:nvPr/>
        </p:nvPicPr>
        <p:blipFill>
          <a:blip r:embed="rId6">
            <a:alphaModFix/>
          </a:blip>
          <a:stretch>
            <a:fillRect/>
          </a:stretch>
        </p:blipFill>
        <p:spPr>
          <a:xfrm rot="-8326010">
            <a:off x="-1940611" y="2743088"/>
            <a:ext cx="2309970" cy="47583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98"/>
        <p:cNvGrpSpPr/>
        <p:nvPr/>
      </p:nvGrpSpPr>
      <p:grpSpPr>
        <a:xfrm>
          <a:off x="0" y="0"/>
          <a:ext cx="0" cy="0"/>
          <a:chOff x="0" y="0"/>
          <a:chExt cx="0" cy="0"/>
        </a:xfrm>
      </p:grpSpPr>
      <p:pic>
        <p:nvPicPr>
          <p:cNvPr id="99" name="Google Shape;99;p13"/>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00" name="Google Shape;100;p13"/>
          <p:cNvPicPr preferRelativeResize="0"/>
          <p:nvPr/>
        </p:nvPicPr>
        <p:blipFill rotWithShape="1">
          <a:blip r:embed="rId3">
            <a:alphaModFix/>
          </a:blip>
          <a:srcRect t="4481" r="8357" b="3876"/>
          <a:stretch/>
        </p:blipFill>
        <p:spPr>
          <a:xfrm rot="10800000" flipH="1">
            <a:off x="0" y="0"/>
            <a:ext cx="9144000" cy="5143500"/>
          </a:xfrm>
          <a:prstGeom prst="rect">
            <a:avLst/>
          </a:prstGeom>
          <a:noFill/>
          <a:ln>
            <a:noFill/>
          </a:ln>
        </p:spPr>
      </p:pic>
      <p:pic>
        <p:nvPicPr>
          <p:cNvPr id="101" name="Google Shape;101;p13"/>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02" name="Google Shape;102;p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03" name="Google Shape;103;p13"/>
          <p:cNvSpPr txBox="1">
            <a:spLocks noGrp="1"/>
          </p:cNvSpPr>
          <p:nvPr>
            <p:ph type="subTitle" idx="1"/>
          </p:nvPr>
        </p:nvSpPr>
        <p:spPr>
          <a:xfrm>
            <a:off x="4898514" y="1284650"/>
            <a:ext cx="3532200" cy="485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rtl="0">
              <a:spcBef>
                <a:spcPts val="0"/>
              </a:spcBef>
              <a:spcAft>
                <a:spcPts val="0"/>
              </a:spcAft>
              <a:buSzPts val="1500"/>
              <a:buFont typeface="DM Serif Display"/>
              <a:buNone/>
              <a:defRPr>
                <a:latin typeface="DM Serif Display"/>
                <a:ea typeface="DM Serif Display"/>
                <a:cs typeface="DM Serif Display"/>
                <a:sym typeface="DM Serif Display"/>
              </a:defRPr>
            </a:lvl2pPr>
            <a:lvl3pPr lvl="2" rtl="0">
              <a:spcBef>
                <a:spcPts val="0"/>
              </a:spcBef>
              <a:spcAft>
                <a:spcPts val="0"/>
              </a:spcAft>
              <a:buSzPts val="1500"/>
              <a:buFont typeface="DM Serif Display"/>
              <a:buNone/>
              <a:defRPr>
                <a:latin typeface="DM Serif Display"/>
                <a:ea typeface="DM Serif Display"/>
                <a:cs typeface="DM Serif Display"/>
                <a:sym typeface="DM Serif Display"/>
              </a:defRPr>
            </a:lvl3pPr>
            <a:lvl4pPr lvl="3" rtl="0">
              <a:spcBef>
                <a:spcPts val="0"/>
              </a:spcBef>
              <a:spcAft>
                <a:spcPts val="0"/>
              </a:spcAft>
              <a:buSzPts val="1500"/>
              <a:buFont typeface="DM Serif Display"/>
              <a:buNone/>
              <a:defRPr>
                <a:latin typeface="DM Serif Display"/>
                <a:ea typeface="DM Serif Display"/>
                <a:cs typeface="DM Serif Display"/>
                <a:sym typeface="DM Serif Display"/>
              </a:defRPr>
            </a:lvl4pPr>
            <a:lvl5pPr lvl="4" rtl="0">
              <a:spcBef>
                <a:spcPts val="0"/>
              </a:spcBef>
              <a:spcAft>
                <a:spcPts val="0"/>
              </a:spcAft>
              <a:buSzPts val="1500"/>
              <a:buFont typeface="DM Serif Display"/>
              <a:buNone/>
              <a:defRPr>
                <a:latin typeface="DM Serif Display"/>
                <a:ea typeface="DM Serif Display"/>
                <a:cs typeface="DM Serif Display"/>
                <a:sym typeface="DM Serif Display"/>
              </a:defRPr>
            </a:lvl5pPr>
            <a:lvl6pPr lvl="5" rtl="0">
              <a:spcBef>
                <a:spcPts val="0"/>
              </a:spcBef>
              <a:spcAft>
                <a:spcPts val="0"/>
              </a:spcAft>
              <a:buSzPts val="1500"/>
              <a:buFont typeface="DM Serif Display"/>
              <a:buNone/>
              <a:defRPr>
                <a:latin typeface="DM Serif Display"/>
                <a:ea typeface="DM Serif Display"/>
                <a:cs typeface="DM Serif Display"/>
                <a:sym typeface="DM Serif Display"/>
              </a:defRPr>
            </a:lvl6pPr>
            <a:lvl7pPr lvl="6" rtl="0">
              <a:spcBef>
                <a:spcPts val="0"/>
              </a:spcBef>
              <a:spcAft>
                <a:spcPts val="0"/>
              </a:spcAft>
              <a:buSzPts val="1500"/>
              <a:buFont typeface="DM Serif Display"/>
              <a:buNone/>
              <a:defRPr>
                <a:latin typeface="DM Serif Display"/>
                <a:ea typeface="DM Serif Display"/>
                <a:cs typeface="DM Serif Display"/>
                <a:sym typeface="DM Serif Display"/>
              </a:defRPr>
            </a:lvl7pPr>
            <a:lvl8pPr lvl="7" rtl="0">
              <a:spcBef>
                <a:spcPts val="0"/>
              </a:spcBef>
              <a:spcAft>
                <a:spcPts val="0"/>
              </a:spcAft>
              <a:buSzPts val="1500"/>
              <a:buFont typeface="DM Serif Display"/>
              <a:buNone/>
              <a:defRPr>
                <a:latin typeface="DM Serif Display"/>
                <a:ea typeface="DM Serif Display"/>
                <a:cs typeface="DM Serif Display"/>
                <a:sym typeface="DM Serif Display"/>
              </a:defRPr>
            </a:lvl8pPr>
            <a:lvl9pPr lvl="8" rtl="0">
              <a:spcBef>
                <a:spcPts val="0"/>
              </a:spcBef>
              <a:spcAft>
                <a:spcPts val="0"/>
              </a:spcAft>
              <a:buSzPts val="1500"/>
              <a:buFont typeface="DM Serif Display"/>
              <a:buNone/>
              <a:defRPr>
                <a:latin typeface="DM Serif Display"/>
                <a:ea typeface="DM Serif Display"/>
                <a:cs typeface="DM Serif Display"/>
                <a:sym typeface="DM Serif Display"/>
              </a:defRPr>
            </a:lvl9pPr>
          </a:lstStyle>
          <a:p>
            <a:endParaRPr/>
          </a:p>
        </p:txBody>
      </p:sp>
      <p:sp>
        <p:nvSpPr>
          <p:cNvPr id="104" name="Google Shape;104;p13"/>
          <p:cNvSpPr txBox="1">
            <a:spLocks noGrp="1"/>
          </p:cNvSpPr>
          <p:nvPr>
            <p:ph type="subTitle" idx="2"/>
          </p:nvPr>
        </p:nvSpPr>
        <p:spPr>
          <a:xfrm>
            <a:off x="4898514" y="1629381"/>
            <a:ext cx="3532200" cy="612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05" name="Google Shape;105;p13"/>
          <p:cNvSpPr txBox="1">
            <a:spLocks noGrp="1"/>
          </p:cNvSpPr>
          <p:nvPr>
            <p:ph type="title" idx="3" hasCustomPrompt="1"/>
          </p:nvPr>
        </p:nvSpPr>
        <p:spPr>
          <a:xfrm>
            <a:off x="3908387" y="1504550"/>
            <a:ext cx="884700" cy="50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3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06" name="Google Shape;106;p13"/>
          <p:cNvSpPr txBox="1">
            <a:spLocks noGrp="1"/>
          </p:cNvSpPr>
          <p:nvPr>
            <p:ph type="subTitle" idx="4"/>
          </p:nvPr>
        </p:nvSpPr>
        <p:spPr>
          <a:xfrm>
            <a:off x="4898514" y="2365712"/>
            <a:ext cx="3532200" cy="485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rtl="0">
              <a:spcBef>
                <a:spcPts val="0"/>
              </a:spcBef>
              <a:spcAft>
                <a:spcPts val="0"/>
              </a:spcAft>
              <a:buSzPts val="1500"/>
              <a:buFont typeface="DM Serif Display"/>
              <a:buNone/>
              <a:defRPr>
                <a:latin typeface="DM Serif Display"/>
                <a:ea typeface="DM Serif Display"/>
                <a:cs typeface="DM Serif Display"/>
                <a:sym typeface="DM Serif Display"/>
              </a:defRPr>
            </a:lvl2pPr>
            <a:lvl3pPr lvl="2" rtl="0">
              <a:spcBef>
                <a:spcPts val="0"/>
              </a:spcBef>
              <a:spcAft>
                <a:spcPts val="0"/>
              </a:spcAft>
              <a:buSzPts val="1500"/>
              <a:buFont typeface="DM Serif Display"/>
              <a:buNone/>
              <a:defRPr>
                <a:latin typeface="DM Serif Display"/>
                <a:ea typeface="DM Serif Display"/>
                <a:cs typeface="DM Serif Display"/>
                <a:sym typeface="DM Serif Display"/>
              </a:defRPr>
            </a:lvl3pPr>
            <a:lvl4pPr lvl="3" rtl="0">
              <a:spcBef>
                <a:spcPts val="0"/>
              </a:spcBef>
              <a:spcAft>
                <a:spcPts val="0"/>
              </a:spcAft>
              <a:buSzPts val="1500"/>
              <a:buFont typeface="DM Serif Display"/>
              <a:buNone/>
              <a:defRPr>
                <a:latin typeface="DM Serif Display"/>
                <a:ea typeface="DM Serif Display"/>
                <a:cs typeface="DM Serif Display"/>
                <a:sym typeface="DM Serif Display"/>
              </a:defRPr>
            </a:lvl4pPr>
            <a:lvl5pPr lvl="4" rtl="0">
              <a:spcBef>
                <a:spcPts val="0"/>
              </a:spcBef>
              <a:spcAft>
                <a:spcPts val="0"/>
              </a:spcAft>
              <a:buSzPts val="1500"/>
              <a:buFont typeface="DM Serif Display"/>
              <a:buNone/>
              <a:defRPr>
                <a:latin typeface="DM Serif Display"/>
                <a:ea typeface="DM Serif Display"/>
                <a:cs typeface="DM Serif Display"/>
                <a:sym typeface="DM Serif Display"/>
              </a:defRPr>
            </a:lvl5pPr>
            <a:lvl6pPr lvl="5" rtl="0">
              <a:spcBef>
                <a:spcPts val="0"/>
              </a:spcBef>
              <a:spcAft>
                <a:spcPts val="0"/>
              </a:spcAft>
              <a:buSzPts val="1500"/>
              <a:buFont typeface="DM Serif Display"/>
              <a:buNone/>
              <a:defRPr>
                <a:latin typeface="DM Serif Display"/>
                <a:ea typeface="DM Serif Display"/>
                <a:cs typeface="DM Serif Display"/>
                <a:sym typeface="DM Serif Display"/>
              </a:defRPr>
            </a:lvl6pPr>
            <a:lvl7pPr lvl="6" rtl="0">
              <a:spcBef>
                <a:spcPts val="0"/>
              </a:spcBef>
              <a:spcAft>
                <a:spcPts val="0"/>
              </a:spcAft>
              <a:buSzPts val="1500"/>
              <a:buFont typeface="DM Serif Display"/>
              <a:buNone/>
              <a:defRPr>
                <a:latin typeface="DM Serif Display"/>
                <a:ea typeface="DM Serif Display"/>
                <a:cs typeface="DM Serif Display"/>
                <a:sym typeface="DM Serif Display"/>
              </a:defRPr>
            </a:lvl7pPr>
            <a:lvl8pPr lvl="7" rtl="0">
              <a:spcBef>
                <a:spcPts val="0"/>
              </a:spcBef>
              <a:spcAft>
                <a:spcPts val="0"/>
              </a:spcAft>
              <a:buSzPts val="1500"/>
              <a:buFont typeface="DM Serif Display"/>
              <a:buNone/>
              <a:defRPr>
                <a:latin typeface="DM Serif Display"/>
                <a:ea typeface="DM Serif Display"/>
                <a:cs typeface="DM Serif Display"/>
                <a:sym typeface="DM Serif Display"/>
              </a:defRPr>
            </a:lvl8pPr>
            <a:lvl9pPr lvl="8" rtl="0">
              <a:spcBef>
                <a:spcPts val="0"/>
              </a:spcBef>
              <a:spcAft>
                <a:spcPts val="0"/>
              </a:spcAft>
              <a:buSzPts val="1500"/>
              <a:buFont typeface="DM Serif Display"/>
              <a:buNone/>
              <a:defRPr>
                <a:latin typeface="DM Serif Display"/>
                <a:ea typeface="DM Serif Display"/>
                <a:cs typeface="DM Serif Display"/>
                <a:sym typeface="DM Serif Display"/>
              </a:defRPr>
            </a:lvl9pPr>
          </a:lstStyle>
          <a:p>
            <a:endParaRPr/>
          </a:p>
        </p:txBody>
      </p:sp>
      <p:sp>
        <p:nvSpPr>
          <p:cNvPr id="107" name="Google Shape;107;p13"/>
          <p:cNvSpPr txBox="1">
            <a:spLocks noGrp="1"/>
          </p:cNvSpPr>
          <p:nvPr>
            <p:ph type="subTitle" idx="5"/>
          </p:nvPr>
        </p:nvSpPr>
        <p:spPr>
          <a:xfrm>
            <a:off x="4898514" y="2710453"/>
            <a:ext cx="3532200" cy="612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08" name="Google Shape;108;p13"/>
          <p:cNvSpPr txBox="1">
            <a:spLocks noGrp="1"/>
          </p:cNvSpPr>
          <p:nvPr>
            <p:ph type="title" idx="6" hasCustomPrompt="1"/>
          </p:nvPr>
        </p:nvSpPr>
        <p:spPr>
          <a:xfrm>
            <a:off x="3908387" y="2585625"/>
            <a:ext cx="884700" cy="50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3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09" name="Google Shape;109;p13"/>
          <p:cNvSpPr txBox="1">
            <a:spLocks noGrp="1"/>
          </p:cNvSpPr>
          <p:nvPr>
            <p:ph type="subTitle" idx="7"/>
          </p:nvPr>
        </p:nvSpPr>
        <p:spPr>
          <a:xfrm>
            <a:off x="4898514" y="3446794"/>
            <a:ext cx="3532200" cy="485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110" name="Google Shape;110;p13"/>
          <p:cNvSpPr txBox="1">
            <a:spLocks noGrp="1"/>
          </p:cNvSpPr>
          <p:nvPr>
            <p:ph type="subTitle" idx="8"/>
          </p:nvPr>
        </p:nvSpPr>
        <p:spPr>
          <a:xfrm>
            <a:off x="4898514" y="3791525"/>
            <a:ext cx="3532200" cy="612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11" name="Google Shape;111;p13"/>
          <p:cNvSpPr txBox="1">
            <a:spLocks noGrp="1"/>
          </p:cNvSpPr>
          <p:nvPr>
            <p:ph type="title" idx="9" hasCustomPrompt="1"/>
          </p:nvPr>
        </p:nvSpPr>
        <p:spPr>
          <a:xfrm>
            <a:off x="3908387" y="3666700"/>
            <a:ext cx="884700" cy="50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3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8">
    <p:spTree>
      <p:nvGrpSpPr>
        <p:cNvPr id="1" name="Shape 112"/>
        <p:cNvGrpSpPr/>
        <p:nvPr/>
      </p:nvGrpSpPr>
      <p:grpSpPr>
        <a:xfrm>
          <a:off x="0" y="0"/>
          <a:ext cx="0" cy="0"/>
          <a:chOff x="0" y="0"/>
          <a:chExt cx="0" cy="0"/>
        </a:xfrm>
      </p:grpSpPr>
      <p:pic>
        <p:nvPicPr>
          <p:cNvPr id="113" name="Google Shape;113;p14"/>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14" name="Google Shape;114;p14"/>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115" name="Google Shape;115;p14"/>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16" name="Google Shape;116;p14"/>
          <p:cNvSpPr txBox="1">
            <a:spLocks noGrp="1"/>
          </p:cNvSpPr>
          <p:nvPr>
            <p:ph type="title"/>
          </p:nvPr>
        </p:nvSpPr>
        <p:spPr>
          <a:xfrm>
            <a:off x="713225" y="3369925"/>
            <a:ext cx="4488300" cy="49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5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17" name="Google Shape;117;p14"/>
          <p:cNvSpPr txBox="1">
            <a:spLocks noGrp="1"/>
          </p:cNvSpPr>
          <p:nvPr>
            <p:ph type="subTitle" idx="1"/>
          </p:nvPr>
        </p:nvSpPr>
        <p:spPr>
          <a:xfrm>
            <a:off x="713575" y="1277375"/>
            <a:ext cx="4488300" cy="2067900"/>
          </a:xfrm>
          <a:prstGeom prst="rect">
            <a:avLst/>
          </a:prstGeom>
        </p:spPr>
        <p:txBody>
          <a:bodyPr spcFirstLastPara="1" wrap="square" lIns="91425" tIns="91425" rIns="91425" bIns="91425" anchor="b" anchorCtr="0">
            <a:noAutofit/>
          </a:bodyPr>
          <a:lstStyle>
            <a:lvl1pPr lvl="0" rtl="0">
              <a:spcBef>
                <a:spcPts val="0"/>
              </a:spcBef>
              <a:spcAft>
                <a:spcPts val="0"/>
              </a:spcAft>
              <a:buSzPts val="1500"/>
              <a:buNone/>
              <a:defRPr sz="2700"/>
            </a:lvl1pPr>
            <a:lvl2pPr lvl="1" algn="r" rtl="0">
              <a:spcBef>
                <a:spcPts val="0"/>
              </a:spcBef>
              <a:spcAft>
                <a:spcPts val="0"/>
              </a:spcAft>
              <a:buSzPts val="1500"/>
              <a:buNone/>
              <a:defRPr/>
            </a:lvl2pPr>
            <a:lvl3pPr lvl="2" algn="r" rtl="0">
              <a:spcBef>
                <a:spcPts val="0"/>
              </a:spcBef>
              <a:spcAft>
                <a:spcPts val="0"/>
              </a:spcAft>
              <a:buSzPts val="1500"/>
              <a:buNone/>
              <a:defRPr/>
            </a:lvl3pPr>
            <a:lvl4pPr lvl="3" algn="r" rtl="0">
              <a:spcBef>
                <a:spcPts val="0"/>
              </a:spcBef>
              <a:spcAft>
                <a:spcPts val="0"/>
              </a:spcAft>
              <a:buSzPts val="1500"/>
              <a:buNone/>
              <a:defRPr/>
            </a:lvl4pPr>
            <a:lvl5pPr lvl="4" algn="r" rtl="0">
              <a:spcBef>
                <a:spcPts val="0"/>
              </a:spcBef>
              <a:spcAft>
                <a:spcPts val="0"/>
              </a:spcAft>
              <a:buSzPts val="1500"/>
              <a:buNone/>
              <a:defRPr/>
            </a:lvl5pPr>
            <a:lvl6pPr lvl="5" algn="r" rtl="0">
              <a:spcBef>
                <a:spcPts val="0"/>
              </a:spcBef>
              <a:spcAft>
                <a:spcPts val="0"/>
              </a:spcAft>
              <a:buSzPts val="1500"/>
              <a:buNone/>
              <a:defRPr/>
            </a:lvl6pPr>
            <a:lvl7pPr lvl="6" algn="r" rtl="0">
              <a:spcBef>
                <a:spcPts val="0"/>
              </a:spcBef>
              <a:spcAft>
                <a:spcPts val="0"/>
              </a:spcAft>
              <a:buSzPts val="1500"/>
              <a:buNone/>
              <a:defRPr/>
            </a:lvl7pPr>
            <a:lvl8pPr lvl="7" algn="r" rtl="0">
              <a:spcBef>
                <a:spcPts val="0"/>
              </a:spcBef>
              <a:spcAft>
                <a:spcPts val="0"/>
              </a:spcAft>
              <a:buSzPts val="1500"/>
              <a:buNone/>
              <a:defRPr/>
            </a:lvl8pPr>
            <a:lvl9pPr lvl="8" algn="r" rtl="0">
              <a:spcBef>
                <a:spcPts val="0"/>
              </a:spcBef>
              <a:spcAft>
                <a:spcPts val="0"/>
              </a:spcAft>
              <a:buSzPts val="1500"/>
              <a:buNone/>
              <a:defRPr/>
            </a:lvl9pPr>
          </a:lstStyle>
          <a:p>
            <a:endParaRPr/>
          </a:p>
        </p:txBody>
      </p:sp>
      <p:pic>
        <p:nvPicPr>
          <p:cNvPr id="118" name="Google Shape;118;p14"/>
          <p:cNvPicPr preferRelativeResize="0"/>
          <p:nvPr/>
        </p:nvPicPr>
        <p:blipFill>
          <a:blip r:embed="rId5">
            <a:alphaModFix/>
          </a:blip>
          <a:stretch>
            <a:fillRect/>
          </a:stretch>
        </p:blipFill>
        <p:spPr>
          <a:xfrm rot="-4732814">
            <a:off x="600474" y="-2580909"/>
            <a:ext cx="2143151" cy="4414669"/>
          </a:xfrm>
          <a:prstGeom prst="rect">
            <a:avLst/>
          </a:prstGeom>
          <a:noFill/>
          <a:ln>
            <a:noFill/>
          </a:ln>
        </p:spPr>
      </p:pic>
      <p:pic>
        <p:nvPicPr>
          <p:cNvPr id="119" name="Google Shape;119;p14"/>
          <p:cNvPicPr preferRelativeResize="0"/>
          <p:nvPr/>
        </p:nvPicPr>
        <p:blipFill>
          <a:blip r:embed="rId5">
            <a:alphaModFix/>
          </a:blip>
          <a:stretch>
            <a:fillRect/>
          </a:stretch>
        </p:blipFill>
        <p:spPr>
          <a:xfrm rot="5399994">
            <a:off x="2983824" y="3164691"/>
            <a:ext cx="2143151" cy="441466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925" y="445025"/>
            <a:ext cx="77142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1pPr>
            <a:lvl2pPr lvl="1">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2pPr>
            <a:lvl3pPr lvl="2">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3pPr>
            <a:lvl4pPr lvl="3">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4pPr>
            <a:lvl5pPr lvl="4">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5pPr>
            <a:lvl6pPr lvl="5">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6pPr>
            <a:lvl7pPr lvl="6">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7pPr>
            <a:lvl8pPr lvl="7">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8pPr>
            <a:lvl9pPr lvl="8">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9pPr>
          </a:lstStyle>
          <a:p>
            <a:endParaRPr/>
          </a:p>
        </p:txBody>
      </p:sp>
      <p:sp>
        <p:nvSpPr>
          <p:cNvPr id="7" name="Google Shape;7;p1"/>
          <p:cNvSpPr txBox="1">
            <a:spLocks noGrp="1"/>
          </p:cNvSpPr>
          <p:nvPr>
            <p:ph type="body" idx="1"/>
          </p:nvPr>
        </p:nvSpPr>
        <p:spPr>
          <a:xfrm>
            <a:off x="714925" y="1152475"/>
            <a:ext cx="7714200" cy="3416400"/>
          </a:xfrm>
          <a:prstGeom prst="rect">
            <a:avLst/>
          </a:prstGeom>
          <a:noFill/>
          <a:ln>
            <a:noFill/>
          </a:ln>
        </p:spPr>
        <p:txBody>
          <a:bodyPr spcFirstLastPara="1" wrap="square" lIns="91425" tIns="91425" rIns="91425" bIns="91425" anchor="t" anchorCtr="0">
            <a:noAutofit/>
          </a:bodyPr>
          <a:lstStyle>
            <a:lvl1pPr marL="457200" lvl="0"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1pPr>
            <a:lvl2pPr marL="914400" lvl="1"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2pPr>
            <a:lvl3pPr marL="1371600" lvl="2"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3pPr>
            <a:lvl4pPr marL="1828800" lvl="3"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4pPr>
            <a:lvl5pPr marL="2286000" lvl="4"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5pPr>
            <a:lvl6pPr marL="2743200" lvl="5"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6pPr>
            <a:lvl7pPr marL="3200400" lvl="6"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7pPr>
            <a:lvl8pPr marL="3657600" lvl="7"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8pPr>
            <a:lvl9pPr marL="4114800" lvl="8"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8" r:id="rId7"/>
    <p:sldLayoutId id="2147483659" r:id="rId8"/>
    <p:sldLayoutId id="2147483660" r:id="rId9"/>
    <p:sldLayoutId id="2147483664" r:id="rId10"/>
    <p:sldLayoutId id="2147483665" r:id="rId11"/>
    <p:sldLayoutId id="2147483666" r:id="rId12"/>
    <p:sldLayoutId id="2147483667" r:id="rId13"/>
    <p:sldLayoutId id="2147483668" r:id="rId14"/>
    <p:sldLayoutId id="2147483670" r:id="rId15"/>
    <p:sldLayoutId id="2147483673"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hyperlink" Target="http://bit.ly/33VAFh3" TargetMode="External"/><Relationship Id="rId13" Type="http://schemas.openxmlformats.org/officeDocument/2006/relationships/hyperlink" Target="https://www.videvo.net/?utm_source=slidesgo_template&amp;utm_medium=referral-link&amp;utm_campaign=sg_resources&amp;utm_content=videvo" TargetMode="External"/><Relationship Id="rId3" Type="http://schemas.openxmlformats.org/officeDocument/2006/relationships/image" Target="../media/image5.png"/><Relationship Id="rId7" Type="http://schemas.openxmlformats.org/officeDocument/2006/relationships/hyperlink" Target="http://bit.ly/30B07Gq" TargetMode="External"/><Relationship Id="rId12" Type="http://schemas.openxmlformats.org/officeDocument/2006/relationships/hyperlink" Target="https://wepik.com/?utm_source=slidesgo_template&amp;utm_medium=referral-link&amp;utm_campaign=promo-slide&amp;utm_term=slidesgo&amp;utm_content=wepik"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hyperlink" Target="https://bit.ly/3A1uf1Q" TargetMode="External"/><Relationship Id="rId11" Type="http://schemas.openxmlformats.org/officeDocument/2006/relationships/hyperlink" Target="https://storyset.com/?utm_source=slidesgo_template&amp;utm_medium=referral-link&amp;utm_campaign=promo-slide&amp;utm_term=slidesgo&amp;utm_content=storyset" TargetMode="External"/><Relationship Id="rId5"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hyperlink" Target="https://www.flaticon.com/?utm_source=slidesgo_template&amp;utm_medium=referral-link&amp;utm_campaign=promo-slide&amp;utm_term=slidesgo&amp;utm_content=flaticon" TargetMode="External"/><Relationship Id="rId4" Type="http://schemas.openxmlformats.org/officeDocument/2006/relationships/slide" Target="slide23.xml"/><Relationship Id="rId9" Type="http://schemas.openxmlformats.org/officeDocument/2006/relationships/hyperlink" Target="https://www.freepik.com/?utm_source=slidesgo_template&amp;utm_medium=referral-link&amp;utm_campaign=promo-slide&amp;utm_term=slidesgo&amp;utm_content=freepik"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2.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hyperlink" Target="https://docs.google.com/spreadsheets/d/1jpM-i4eolGN0HHkYZI00ixVMmIPiPBRANOPQWXRyBMI/copy"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6.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7.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grpSp>
        <p:nvGrpSpPr>
          <p:cNvPr id="345" name="Google Shape;345;p38"/>
          <p:cNvGrpSpPr/>
          <p:nvPr/>
        </p:nvGrpSpPr>
        <p:grpSpPr>
          <a:xfrm>
            <a:off x="6459300" y="2998113"/>
            <a:ext cx="2272850" cy="1272925"/>
            <a:chOff x="3923750" y="3157850"/>
            <a:chExt cx="2272850" cy="1272925"/>
          </a:xfrm>
        </p:grpSpPr>
        <p:sp>
          <p:nvSpPr>
            <p:cNvPr id="346" name="Google Shape;346;p38"/>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8"/>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8"/>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8"/>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38"/>
          <p:cNvSpPr txBox="1">
            <a:spLocks noGrp="1"/>
          </p:cNvSpPr>
          <p:nvPr>
            <p:ph type="ctrTitle"/>
          </p:nvPr>
        </p:nvSpPr>
        <p:spPr>
          <a:xfrm>
            <a:off x="713225" y="639349"/>
            <a:ext cx="5356800" cy="2814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Literary Analysis and Interpretation</a:t>
            </a:r>
            <a:endParaRPr/>
          </a:p>
          <a:p>
            <a:pPr marL="0" lvl="0" indent="0" algn="l" rtl="0">
              <a:spcBef>
                <a:spcPts val="0"/>
              </a:spcBef>
              <a:spcAft>
                <a:spcPts val="0"/>
              </a:spcAft>
              <a:buNone/>
            </a:pPr>
            <a:r>
              <a:rPr lang="en" sz="2900"/>
              <a:t>Spanish - Foreign Language</a:t>
            </a:r>
            <a:endParaRPr/>
          </a:p>
        </p:txBody>
      </p:sp>
      <p:sp>
        <p:nvSpPr>
          <p:cNvPr id="358" name="Google Shape;358;p38"/>
          <p:cNvSpPr txBox="1">
            <a:spLocks noGrp="1"/>
          </p:cNvSpPr>
          <p:nvPr>
            <p:ph type="subTitle" idx="1"/>
          </p:nvPr>
        </p:nvSpPr>
        <p:spPr>
          <a:xfrm>
            <a:off x="713225" y="3453303"/>
            <a:ext cx="5640600" cy="62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302F2F"/>
              </a:buClr>
              <a:buSzPts val="1100"/>
              <a:buFont typeface="Arial"/>
              <a:buNone/>
            </a:pPr>
            <a:r>
              <a:rPr lang="en"/>
              <a:t>Here is where your presentation begins</a:t>
            </a:r>
            <a:endParaRPr/>
          </a:p>
        </p:txBody>
      </p:sp>
      <p:grpSp>
        <p:nvGrpSpPr>
          <p:cNvPr id="359" name="Google Shape;359;p38"/>
          <p:cNvGrpSpPr/>
          <p:nvPr/>
        </p:nvGrpSpPr>
        <p:grpSpPr>
          <a:xfrm>
            <a:off x="6107170" y="1062025"/>
            <a:ext cx="2247750" cy="1792575"/>
            <a:chOff x="1417625" y="2955575"/>
            <a:chExt cx="2247750" cy="1792575"/>
          </a:xfrm>
        </p:grpSpPr>
        <p:sp>
          <p:nvSpPr>
            <p:cNvPr id="360" name="Google Shape;360;p38"/>
            <p:cNvSpPr/>
            <p:nvPr/>
          </p:nvSpPr>
          <p:spPr>
            <a:xfrm>
              <a:off x="1697275" y="3013125"/>
              <a:ext cx="230925" cy="527475"/>
            </a:xfrm>
            <a:custGeom>
              <a:avLst/>
              <a:gdLst/>
              <a:ahLst/>
              <a:cxnLst/>
              <a:rect l="l" t="t" r="r" b="b"/>
              <a:pathLst>
                <a:path w="9237" h="21099" extrusionOk="0">
                  <a:moveTo>
                    <a:pt x="286" y="0"/>
                  </a:moveTo>
                  <a:cubicBezTo>
                    <a:pt x="148" y="0"/>
                    <a:pt x="0" y="116"/>
                    <a:pt x="51" y="293"/>
                  </a:cubicBezTo>
                  <a:cubicBezTo>
                    <a:pt x="951" y="3829"/>
                    <a:pt x="2792" y="6925"/>
                    <a:pt x="4424" y="10127"/>
                  </a:cubicBezTo>
                  <a:cubicBezTo>
                    <a:pt x="6223" y="13684"/>
                    <a:pt x="7500" y="17450"/>
                    <a:pt x="9153" y="21091"/>
                  </a:cubicBezTo>
                  <a:cubicBezTo>
                    <a:pt x="9164" y="21096"/>
                    <a:pt x="9175" y="21099"/>
                    <a:pt x="9185" y="21099"/>
                  </a:cubicBezTo>
                  <a:cubicBezTo>
                    <a:pt x="9214" y="21099"/>
                    <a:pt x="9236" y="21080"/>
                    <a:pt x="9236" y="21049"/>
                  </a:cubicBezTo>
                  <a:cubicBezTo>
                    <a:pt x="7981" y="17492"/>
                    <a:pt x="6600" y="13914"/>
                    <a:pt x="5010" y="10524"/>
                  </a:cubicBezTo>
                  <a:cubicBezTo>
                    <a:pt x="3378" y="7093"/>
                    <a:pt x="1411" y="3850"/>
                    <a:pt x="490" y="167"/>
                  </a:cubicBezTo>
                  <a:cubicBezTo>
                    <a:pt x="465" y="51"/>
                    <a:pt x="378"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8"/>
            <p:cNvSpPr/>
            <p:nvPr/>
          </p:nvSpPr>
          <p:spPr>
            <a:xfrm>
              <a:off x="1865925" y="4069225"/>
              <a:ext cx="6300" cy="5775"/>
            </a:xfrm>
            <a:custGeom>
              <a:avLst/>
              <a:gdLst/>
              <a:ahLst/>
              <a:cxnLst/>
              <a:rect l="l" t="t" r="r" b="b"/>
              <a:pathLst>
                <a:path w="252" h="231" extrusionOk="0">
                  <a:moveTo>
                    <a:pt x="0" y="1"/>
                  </a:moveTo>
                  <a:lnTo>
                    <a:pt x="0" y="1"/>
                  </a:lnTo>
                  <a:cubicBezTo>
                    <a:pt x="84" y="105"/>
                    <a:pt x="168" y="189"/>
                    <a:pt x="251" y="23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8"/>
            <p:cNvSpPr/>
            <p:nvPr/>
          </p:nvSpPr>
          <p:spPr>
            <a:xfrm>
              <a:off x="1756075" y="4214125"/>
              <a:ext cx="49725" cy="68375"/>
            </a:xfrm>
            <a:custGeom>
              <a:avLst/>
              <a:gdLst/>
              <a:ahLst/>
              <a:cxnLst/>
              <a:rect l="l" t="t" r="r" b="b"/>
              <a:pathLst>
                <a:path w="1989" h="2735" extrusionOk="0">
                  <a:moveTo>
                    <a:pt x="670" y="0"/>
                  </a:moveTo>
                  <a:cubicBezTo>
                    <a:pt x="879" y="105"/>
                    <a:pt x="1047" y="210"/>
                    <a:pt x="1193" y="314"/>
                  </a:cubicBezTo>
                  <a:cubicBezTo>
                    <a:pt x="1298" y="356"/>
                    <a:pt x="1319" y="377"/>
                    <a:pt x="1360" y="398"/>
                  </a:cubicBezTo>
                  <a:cubicBezTo>
                    <a:pt x="1340" y="398"/>
                    <a:pt x="1298" y="398"/>
                    <a:pt x="1235" y="419"/>
                  </a:cubicBezTo>
                  <a:cubicBezTo>
                    <a:pt x="1165" y="442"/>
                    <a:pt x="1068" y="451"/>
                    <a:pt x="958" y="451"/>
                  </a:cubicBezTo>
                  <a:cubicBezTo>
                    <a:pt x="672" y="451"/>
                    <a:pt x="301" y="392"/>
                    <a:pt x="105" y="377"/>
                  </a:cubicBezTo>
                  <a:cubicBezTo>
                    <a:pt x="42" y="377"/>
                    <a:pt x="0" y="482"/>
                    <a:pt x="84" y="503"/>
                  </a:cubicBezTo>
                  <a:cubicBezTo>
                    <a:pt x="210" y="586"/>
                    <a:pt x="1340" y="1214"/>
                    <a:pt x="1340" y="1235"/>
                  </a:cubicBezTo>
                  <a:cubicBezTo>
                    <a:pt x="1340" y="1256"/>
                    <a:pt x="210" y="1319"/>
                    <a:pt x="147" y="1319"/>
                  </a:cubicBezTo>
                  <a:cubicBezTo>
                    <a:pt x="63" y="1319"/>
                    <a:pt x="63" y="1381"/>
                    <a:pt x="105" y="1444"/>
                  </a:cubicBezTo>
                  <a:cubicBezTo>
                    <a:pt x="377" y="1653"/>
                    <a:pt x="670" y="1842"/>
                    <a:pt x="942" y="2009"/>
                  </a:cubicBezTo>
                  <a:cubicBezTo>
                    <a:pt x="1047" y="2093"/>
                    <a:pt x="1193" y="2156"/>
                    <a:pt x="1298" y="2218"/>
                  </a:cubicBezTo>
                  <a:cubicBezTo>
                    <a:pt x="1737" y="2407"/>
                    <a:pt x="1528" y="2532"/>
                    <a:pt x="628" y="2595"/>
                  </a:cubicBezTo>
                  <a:cubicBezTo>
                    <a:pt x="586" y="2595"/>
                    <a:pt x="524" y="2679"/>
                    <a:pt x="607" y="2700"/>
                  </a:cubicBezTo>
                  <a:cubicBezTo>
                    <a:pt x="754" y="2723"/>
                    <a:pt x="884" y="2735"/>
                    <a:pt x="1006" y="2735"/>
                  </a:cubicBezTo>
                  <a:cubicBezTo>
                    <a:pt x="1319" y="2735"/>
                    <a:pt x="1579" y="2656"/>
                    <a:pt x="1925" y="2490"/>
                  </a:cubicBezTo>
                  <a:cubicBezTo>
                    <a:pt x="1967" y="2469"/>
                    <a:pt x="1967" y="2386"/>
                    <a:pt x="1925" y="2386"/>
                  </a:cubicBezTo>
                  <a:cubicBezTo>
                    <a:pt x="1779" y="2323"/>
                    <a:pt x="482" y="1737"/>
                    <a:pt x="503" y="1591"/>
                  </a:cubicBezTo>
                  <a:cubicBezTo>
                    <a:pt x="550" y="1437"/>
                    <a:pt x="838" y="1403"/>
                    <a:pt x="1132" y="1403"/>
                  </a:cubicBezTo>
                  <a:cubicBezTo>
                    <a:pt x="1359" y="1403"/>
                    <a:pt x="1589" y="1423"/>
                    <a:pt x="1716" y="1423"/>
                  </a:cubicBezTo>
                  <a:cubicBezTo>
                    <a:pt x="1779" y="1423"/>
                    <a:pt x="1779" y="1319"/>
                    <a:pt x="1737" y="1277"/>
                  </a:cubicBezTo>
                  <a:cubicBezTo>
                    <a:pt x="1737" y="1277"/>
                    <a:pt x="377" y="712"/>
                    <a:pt x="503" y="607"/>
                  </a:cubicBezTo>
                  <a:cubicBezTo>
                    <a:pt x="571" y="552"/>
                    <a:pt x="715" y="534"/>
                    <a:pt x="887" y="534"/>
                  </a:cubicBezTo>
                  <a:cubicBezTo>
                    <a:pt x="1242" y="534"/>
                    <a:pt x="1715" y="614"/>
                    <a:pt x="1884" y="628"/>
                  </a:cubicBezTo>
                  <a:cubicBezTo>
                    <a:pt x="1967" y="628"/>
                    <a:pt x="1988" y="523"/>
                    <a:pt x="1925" y="503"/>
                  </a:cubicBezTo>
                  <a:cubicBezTo>
                    <a:pt x="1570" y="335"/>
                    <a:pt x="1109" y="189"/>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1763400" y="4208900"/>
              <a:ext cx="9950" cy="4725"/>
            </a:xfrm>
            <a:custGeom>
              <a:avLst/>
              <a:gdLst/>
              <a:ahLst/>
              <a:cxnLst/>
              <a:rect l="l" t="t" r="r" b="b"/>
              <a:pathLst>
                <a:path w="398" h="189" extrusionOk="0">
                  <a:moveTo>
                    <a:pt x="0" y="0"/>
                  </a:moveTo>
                  <a:cubicBezTo>
                    <a:pt x="126" y="63"/>
                    <a:pt x="272" y="105"/>
                    <a:pt x="398" y="188"/>
                  </a:cubicBezTo>
                  <a:cubicBezTo>
                    <a:pt x="272" y="105"/>
                    <a:pt x="126" y="6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8"/>
            <p:cNvSpPr/>
            <p:nvPr/>
          </p:nvSpPr>
          <p:spPr>
            <a:xfrm>
              <a:off x="1417625" y="2955575"/>
              <a:ext cx="2247750" cy="1792575"/>
            </a:xfrm>
            <a:custGeom>
              <a:avLst/>
              <a:gdLst/>
              <a:ahLst/>
              <a:cxnLst/>
              <a:rect l="l" t="t" r="r" b="b"/>
              <a:pathLst>
                <a:path w="89910" h="71703" extrusionOk="0">
                  <a:moveTo>
                    <a:pt x="67961" y="19145"/>
                  </a:moveTo>
                  <a:lnTo>
                    <a:pt x="67961" y="19145"/>
                  </a:lnTo>
                  <a:cubicBezTo>
                    <a:pt x="69990" y="20380"/>
                    <a:pt x="72417" y="21007"/>
                    <a:pt x="74677" y="21740"/>
                  </a:cubicBezTo>
                  <a:cubicBezTo>
                    <a:pt x="78130" y="22891"/>
                    <a:pt x="81645" y="24355"/>
                    <a:pt x="85244" y="25025"/>
                  </a:cubicBezTo>
                  <a:cubicBezTo>
                    <a:pt x="85244" y="25025"/>
                    <a:pt x="85202" y="25025"/>
                    <a:pt x="85202" y="25067"/>
                  </a:cubicBezTo>
                  <a:cubicBezTo>
                    <a:pt x="82984" y="26552"/>
                    <a:pt x="80724" y="27996"/>
                    <a:pt x="78443" y="29314"/>
                  </a:cubicBezTo>
                  <a:cubicBezTo>
                    <a:pt x="76309" y="30528"/>
                    <a:pt x="74112" y="31574"/>
                    <a:pt x="71999" y="32725"/>
                  </a:cubicBezTo>
                  <a:lnTo>
                    <a:pt x="71978" y="32725"/>
                  </a:lnTo>
                  <a:lnTo>
                    <a:pt x="71936" y="32746"/>
                  </a:lnTo>
                  <a:cubicBezTo>
                    <a:pt x="71894" y="32767"/>
                    <a:pt x="71811" y="32829"/>
                    <a:pt x="71769" y="32850"/>
                  </a:cubicBezTo>
                  <a:cubicBezTo>
                    <a:pt x="71476" y="30674"/>
                    <a:pt x="71727" y="28519"/>
                    <a:pt x="72920" y="26469"/>
                  </a:cubicBezTo>
                  <a:lnTo>
                    <a:pt x="73129" y="26469"/>
                  </a:lnTo>
                  <a:cubicBezTo>
                    <a:pt x="73380" y="26469"/>
                    <a:pt x="73464" y="26238"/>
                    <a:pt x="73401" y="26050"/>
                  </a:cubicBezTo>
                  <a:lnTo>
                    <a:pt x="73485" y="25966"/>
                  </a:lnTo>
                  <a:cubicBezTo>
                    <a:pt x="73673" y="25694"/>
                    <a:pt x="73757" y="25401"/>
                    <a:pt x="73778" y="25088"/>
                  </a:cubicBezTo>
                  <a:cubicBezTo>
                    <a:pt x="73778" y="24795"/>
                    <a:pt x="73778" y="24397"/>
                    <a:pt x="73506" y="24230"/>
                  </a:cubicBezTo>
                  <a:cubicBezTo>
                    <a:pt x="73449" y="24183"/>
                    <a:pt x="73388" y="24161"/>
                    <a:pt x="73331" y="24161"/>
                  </a:cubicBezTo>
                  <a:cubicBezTo>
                    <a:pt x="73261" y="24161"/>
                    <a:pt x="73196" y="24193"/>
                    <a:pt x="73150" y="24251"/>
                  </a:cubicBezTo>
                  <a:cubicBezTo>
                    <a:pt x="72397" y="23288"/>
                    <a:pt x="71392" y="22493"/>
                    <a:pt x="70534" y="21656"/>
                  </a:cubicBezTo>
                  <a:cubicBezTo>
                    <a:pt x="69676" y="20819"/>
                    <a:pt x="68840" y="19982"/>
                    <a:pt x="67961" y="19145"/>
                  </a:cubicBezTo>
                  <a:close/>
                  <a:moveTo>
                    <a:pt x="51368" y="628"/>
                  </a:moveTo>
                  <a:cubicBezTo>
                    <a:pt x="52624" y="2783"/>
                    <a:pt x="54277" y="4729"/>
                    <a:pt x="55804" y="6675"/>
                  </a:cubicBezTo>
                  <a:cubicBezTo>
                    <a:pt x="57562" y="8872"/>
                    <a:pt x="59403" y="11006"/>
                    <a:pt x="61286" y="13140"/>
                  </a:cubicBezTo>
                  <a:cubicBezTo>
                    <a:pt x="63106" y="15170"/>
                    <a:pt x="64990" y="17178"/>
                    <a:pt x="66935" y="19124"/>
                  </a:cubicBezTo>
                  <a:cubicBezTo>
                    <a:pt x="67898" y="20087"/>
                    <a:pt x="68860" y="21049"/>
                    <a:pt x="69865" y="21991"/>
                  </a:cubicBezTo>
                  <a:cubicBezTo>
                    <a:pt x="70618" y="22723"/>
                    <a:pt x="71371" y="23539"/>
                    <a:pt x="72208" y="24188"/>
                  </a:cubicBezTo>
                  <a:cubicBezTo>
                    <a:pt x="62186" y="23142"/>
                    <a:pt x="52038" y="23142"/>
                    <a:pt x="41974" y="23142"/>
                  </a:cubicBezTo>
                  <a:cubicBezTo>
                    <a:pt x="36826" y="23142"/>
                    <a:pt x="31679" y="23184"/>
                    <a:pt x="26511" y="23184"/>
                  </a:cubicBezTo>
                  <a:cubicBezTo>
                    <a:pt x="26204" y="23184"/>
                    <a:pt x="25892" y="23181"/>
                    <a:pt x="25578" y="23181"/>
                  </a:cubicBezTo>
                  <a:cubicBezTo>
                    <a:pt x="24005" y="23181"/>
                    <a:pt x="22372" y="23253"/>
                    <a:pt x="21029" y="24125"/>
                  </a:cubicBezTo>
                  <a:cubicBezTo>
                    <a:pt x="19585" y="25025"/>
                    <a:pt x="18644" y="26573"/>
                    <a:pt x="18183" y="28163"/>
                  </a:cubicBezTo>
                  <a:cubicBezTo>
                    <a:pt x="17598" y="30109"/>
                    <a:pt x="17472" y="32432"/>
                    <a:pt x="17723" y="34440"/>
                  </a:cubicBezTo>
                  <a:lnTo>
                    <a:pt x="15694" y="29900"/>
                  </a:lnTo>
                  <a:cubicBezTo>
                    <a:pt x="15694" y="29837"/>
                    <a:pt x="15673" y="29795"/>
                    <a:pt x="15610" y="29733"/>
                  </a:cubicBezTo>
                  <a:cubicBezTo>
                    <a:pt x="14564" y="27431"/>
                    <a:pt x="13518" y="25109"/>
                    <a:pt x="12555" y="22723"/>
                  </a:cubicBezTo>
                  <a:cubicBezTo>
                    <a:pt x="10609" y="17890"/>
                    <a:pt x="8977" y="12973"/>
                    <a:pt x="7324" y="8056"/>
                  </a:cubicBezTo>
                  <a:cubicBezTo>
                    <a:pt x="7324" y="8035"/>
                    <a:pt x="7303" y="8014"/>
                    <a:pt x="7261" y="7972"/>
                  </a:cubicBezTo>
                  <a:cubicBezTo>
                    <a:pt x="7345" y="7930"/>
                    <a:pt x="7366" y="7826"/>
                    <a:pt x="7366" y="7721"/>
                  </a:cubicBezTo>
                  <a:cubicBezTo>
                    <a:pt x="7031" y="5942"/>
                    <a:pt x="7324" y="4101"/>
                    <a:pt x="8580" y="2741"/>
                  </a:cubicBezTo>
                  <a:cubicBezTo>
                    <a:pt x="9940" y="1277"/>
                    <a:pt x="11990" y="1025"/>
                    <a:pt x="13915" y="942"/>
                  </a:cubicBezTo>
                  <a:cubicBezTo>
                    <a:pt x="16379" y="852"/>
                    <a:pt x="18850" y="841"/>
                    <a:pt x="21320" y="841"/>
                  </a:cubicBezTo>
                  <a:cubicBezTo>
                    <a:pt x="22134" y="841"/>
                    <a:pt x="22947" y="842"/>
                    <a:pt x="23760" y="842"/>
                  </a:cubicBezTo>
                  <a:cubicBezTo>
                    <a:pt x="24503" y="842"/>
                    <a:pt x="25246" y="841"/>
                    <a:pt x="25988" y="837"/>
                  </a:cubicBezTo>
                  <a:cubicBezTo>
                    <a:pt x="34399" y="795"/>
                    <a:pt x="42790" y="795"/>
                    <a:pt x="51180" y="691"/>
                  </a:cubicBezTo>
                  <a:cubicBezTo>
                    <a:pt x="51264" y="691"/>
                    <a:pt x="51306" y="649"/>
                    <a:pt x="51368" y="628"/>
                  </a:cubicBezTo>
                  <a:close/>
                  <a:moveTo>
                    <a:pt x="20611" y="35152"/>
                  </a:moveTo>
                  <a:cubicBezTo>
                    <a:pt x="20652" y="35277"/>
                    <a:pt x="20694" y="35424"/>
                    <a:pt x="20736" y="35570"/>
                  </a:cubicBezTo>
                  <a:cubicBezTo>
                    <a:pt x="20632" y="35466"/>
                    <a:pt x="20527" y="35319"/>
                    <a:pt x="20443" y="35152"/>
                  </a:cubicBezTo>
                  <a:close/>
                  <a:moveTo>
                    <a:pt x="22954" y="25171"/>
                  </a:moveTo>
                  <a:cubicBezTo>
                    <a:pt x="24900" y="25422"/>
                    <a:pt x="26909" y="25339"/>
                    <a:pt x="28855" y="25401"/>
                  </a:cubicBezTo>
                  <a:cubicBezTo>
                    <a:pt x="30884" y="25443"/>
                    <a:pt x="32935" y="25506"/>
                    <a:pt x="34943" y="25548"/>
                  </a:cubicBezTo>
                  <a:cubicBezTo>
                    <a:pt x="39149" y="25653"/>
                    <a:pt x="43334" y="25757"/>
                    <a:pt x="47539" y="25862"/>
                  </a:cubicBezTo>
                  <a:cubicBezTo>
                    <a:pt x="55804" y="26071"/>
                    <a:pt x="64111" y="26364"/>
                    <a:pt x="72355" y="26469"/>
                  </a:cubicBezTo>
                  <a:cubicBezTo>
                    <a:pt x="71936" y="27222"/>
                    <a:pt x="71581" y="28059"/>
                    <a:pt x="71350" y="28938"/>
                  </a:cubicBezTo>
                  <a:lnTo>
                    <a:pt x="71309" y="28938"/>
                  </a:lnTo>
                  <a:cubicBezTo>
                    <a:pt x="70758" y="28878"/>
                    <a:pt x="70208" y="28850"/>
                    <a:pt x="69660" y="28850"/>
                  </a:cubicBezTo>
                  <a:cubicBezTo>
                    <a:pt x="68476" y="28850"/>
                    <a:pt x="67298" y="28981"/>
                    <a:pt x="66140" y="29210"/>
                  </a:cubicBezTo>
                  <a:cubicBezTo>
                    <a:pt x="66063" y="29248"/>
                    <a:pt x="66075" y="29358"/>
                    <a:pt x="66143" y="29358"/>
                  </a:cubicBezTo>
                  <a:cubicBezTo>
                    <a:pt x="66149" y="29358"/>
                    <a:pt x="66155" y="29358"/>
                    <a:pt x="66161" y="29356"/>
                  </a:cubicBezTo>
                  <a:cubicBezTo>
                    <a:pt x="67300" y="29164"/>
                    <a:pt x="68413" y="29071"/>
                    <a:pt x="69527" y="29071"/>
                  </a:cubicBezTo>
                  <a:cubicBezTo>
                    <a:pt x="70112" y="29071"/>
                    <a:pt x="70697" y="29096"/>
                    <a:pt x="71288" y="29147"/>
                  </a:cubicBezTo>
                  <a:cubicBezTo>
                    <a:pt x="70953" y="30402"/>
                    <a:pt x="70848" y="31720"/>
                    <a:pt x="71057" y="33018"/>
                  </a:cubicBezTo>
                  <a:cubicBezTo>
                    <a:pt x="71037" y="33018"/>
                    <a:pt x="71037" y="32976"/>
                    <a:pt x="71016" y="32976"/>
                  </a:cubicBezTo>
                  <a:cubicBezTo>
                    <a:pt x="65719" y="32954"/>
                    <a:pt x="60417" y="32915"/>
                    <a:pt x="55121" y="32915"/>
                  </a:cubicBezTo>
                  <a:cubicBezTo>
                    <a:pt x="50207" y="32915"/>
                    <a:pt x="45298" y="32949"/>
                    <a:pt x="40404" y="33059"/>
                  </a:cubicBezTo>
                  <a:cubicBezTo>
                    <a:pt x="40321" y="33059"/>
                    <a:pt x="40321" y="33164"/>
                    <a:pt x="40404" y="33164"/>
                  </a:cubicBezTo>
                  <a:cubicBezTo>
                    <a:pt x="45319" y="33275"/>
                    <a:pt x="50228" y="33308"/>
                    <a:pt x="55137" y="33308"/>
                  </a:cubicBezTo>
                  <a:cubicBezTo>
                    <a:pt x="60428" y="33308"/>
                    <a:pt x="65719" y="33270"/>
                    <a:pt x="71016" y="33248"/>
                  </a:cubicBezTo>
                  <a:cubicBezTo>
                    <a:pt x="71057" y="33248"/>
                    <a:pt x="71078" y="33227"/>
                    <a:pt x="71120" y="33185"/>
                  </a:cubicBezTo>
                  <a:cubicBezTo>
                    <a:pt x="71267" y="34106"/>
                    <a:pt x="71581" y="35005"/>
                    <a:pt x="72083" y="35800"/>
                  </a:cubicBezTo>
                  <a:cubicBezTo>
                    <a:pt x="68685" y="35901"/>
                    <a:pt x="65297" y="35944"/>
                    <a:pt x="61911" y="35944"/>
                  </a:cubicBezTo>
                  <a:cubicBezTo>
                    <a:pt x="56832" y="35944"/>
                    <a:pt x="51758" y="35847"/>
                    <a:pt x="46661" y="35696"/>
                  </a:cubicBezTo>
                  <a:cubicBezTo>
                    <a:pt x="43365" y="35602"/>
                    <a:pt x="40070" y="35519"/>
                    <a:pt x="36774" y="35519"/>
                  </a:cubicBezTo>
                  <a:cubicBezTo>
                    <a:pt x="35676" y="35519"/>
                    <a:pt x="34577" y="35528"/>
                    <a:pt x="33479" y="35549"/>
                  </a:cubicBezTo>
                  <a:cubicBezTo>
                    <a:pt x="31282" y="35570"/>
                    <a:pt x="29085" y="35654"/>
                    <a:pt x="26888" y="35759"/>
                  </a:cubicBezTo>
                  <a:cubicBezTo>
                    <a:pt x="25235" y="35821"/>
                    <a:pt x="23519" y="35863"/>
                    <a:pt x="21866" y="36177"/>
                  </a:cubicBezTo>
                  <a:lnTo>
                    <a:pt x="22012" y="36093"/>
                  </a:lnTo>
                  <a:cubicBezTo>
                    <a:pt x="22139" y="36021"/>
                    <a:pt x="22079" y="35825"/>
                    <a:pt x="21953" y="35825"/>
                  </a:cubicBezTo>
                  <a:cubicBezTo>
                    <a:pt x="21932" y="35825"/>
                    <a:pt x="21910" y="35831"/>
                    <a:pt x="21887" y="35842"/>
                  </a:cubicBezTo>
                  <a:cubicBezTo>
                    <a:pt x="21732" y="35898"/>
                    <a:pt x="21595" y="35924"/>
                    <a:pt x="21469" y="35924"/>
                  </a:cubicBezTo>
                  <a:cubicBezTo>
                    <a:pt x="21357" y="35924"/>
                    <a:pt x="21253" y="35903"/>
                    <a:pt x="21155" y="35863"/>
                  </a:cubicBezTo>
                  <a:cubicBezTo>
                    <a:pt x="21176" y="35842"/>
                    <a:pt x="21176" y="35780"/>
                    <a:pt x="21176" y="35738"/>
                  </a:cubicBezTo>
                  <a:cubicBezTo>
                    <a:pt x="21134" y="35424"/>
                    <a:pt x="21071" y="35068"/>
                    <a:pt x="21029" y="34754"/>
                  </a:cubicBezTo>
                  <a:lnTo>
                    <a:pt x="21029" y="34754"/>
                  </a:lnTo>
                  <a:cubicBezTo>
                    <a:pt x="21909" y="34938"/>
                    <a:pt x="22870" y="34965"/>
                    <a:pt x="23811" y="34965"/>
                  </a:cubicBezTo>
                  <a:cubicBezTo>
                    <a:pt x="24209" y="34965"/>
                    <a:pt x="24603" y="34961"/>
                    <a:pt x="24986" y="34961"/>
                  </a:cubicBezTo>
                  <a:cubicBezTo>
                    <a:pt x="25141" y="34961"/>
                    <a:pt x="25293" y="34961"/>
                    <a:pt x="25444" y="34964"/>
                  </a:cubicBezTo>
                  <a:cubicBezTo>
                    <a:pt x="26686" y="35005"/>
                    <a:pt x="27964" y="35074"/>
                    <a:pt x="29224" y="35074"/>
                  </a:cubicBezTo>
                  <a:cubicBezTo>
                    <a:pt x="29875" y="35074"/>
                    <a:pt x="30522" y="35055"/>
                    <a:pt x="31156" y="35005"/>
                  </a:cubicBezTo>
                  <a:cubicBezTo>
                    <a:pt x="31261" y="35005"/>
                    <a:pt x="31261" y="34838"/>
                    <a:pt x="31156" y="34838"/>
                  </a:cubicBezTo>
                  <a:cubicBezTo>
                    <a:pt x="30142" y="34756"/>
                    <a:pt x="29120" y="34733"/>
                    <a:pt x="28095" y="34733"/>
                  </a:cubicBezTo>
                  <a:cubicBezTo>
                    <a:pt x="26814" y="34733"/>
                    <a:pt x="25528" y="34768"/>
                    <a:pt x="24244" y="34768"/>
                  </a:cubicBezTo>
                  <a:cubicBezTo>
                    <a:pt x="23162" y="34768"/>
                    <a:pt x="22082" y="34743"/>
                    <a:pt x="21008" y="34650"/>
                  </a:cubicBezTo>
                  <a:cubicBezTo>
                    <a:pt x="20904" y="33792"/>
                    <a:pt x="20841" y="32955"/>
                    <a:pt x="20862" y="32118"/>
                  </a:cubicBezTo>
                  <a:cubicBezTo>
                    <a:pt x="20862" y="32013"/>
                    <a:pt x="20904" y="31909"/>
                    <a:pt x="20924" y="31783"/>
                  </a:cubicBezTo>
                  <a:cubicBezTo>
                    <a:pt x="24921" y="31930"/>
                    <a:pt x="28917" y="32013"/>
                    <a:pt x="32935" y="32097"/>
                  </a:cubicBezTo>
                  <a:cubicBezTo>
                    <a:pt x="36422" y="32184"/>
                    <a:pt x="39938" y="32373"/>
                    <a:pt x="43447" y="32373"/>
                  </a:cubicBezTo>
                  <a:cubicBezTo>
                    <a:pt x="44149" y="32373"/>
                    <a:pt x="44851" y="32366"/>
                    <a:pt x="45552" y="32348"/>
                  </a:cubicBezTo>
                  <a:cubicBezTo>
                    <a:pt x="45698" y="32348"/>
                    <a:pt x="45698" y="32160"/>
                    <a:pt x="45552" y="32139"/>
                  </a:cubicBezTo>
                  <a:cubicBezTo>
                    <a:pt x="41367" y="31867"/>
                    <a:pt x="37140" y="31909"/>
                    <a:pt x="32935" y="31825"/>
                  </a:cubicBezTo>
                  <a:cubicBezTo>
                    <a:pt x="28917" y="31762"/>
                    <a:pt x="24942" y="31637"/>
                    <a:pt x="20945" y="31616"/>
                  </a:cubicBezTo>
                  <a:cubicBezTo>
                    <a:pt x="21050" y="30821"/>
                    <a:pt x="21217" y="29984"/>
                    <a:pt x="21385" y="29189"/>
                  </a:cubicBezTo>
                  <a:cubicBezTo>
                    <a:pt x="24774" y="29377"/>
                    <a:pt x="28164" y="29482"/>
                    <a:pt x="31533" y="29586"/>
                  </a:cubicBezTo>
                  <a:cubicBezTo>
                    <a:pt x="33845" y="29641"/>
                    <a:pt x="36202" y="29757"/>
                    <a:pt x="38545" y="29757"/>
                  </a:cubicBezTo>
                  <a:cubicBezTo>
                    <a:pt x="39806" y="29757"/>
                    <a:pt x="41064" y="29723"/>
                    <a:pt x="42308" y="29628"/>
                  </a:cubicBezTo>
                  <a:cubicBezTo>
                    <a:pt x="42413" y="29628"/>
                    <a:pt x="42413" y="29482"/>
                    <a:pt x="42308" y="29482"/>
                  </a:cubicBezTo>
                  <a:cubicBezTo>
                    <a:pt x="40620" y="29352"/>
                    <a:pt x="38917" y="29327"/>
                    <a:pt x="37209" y="29327"/>
                  </a:cubicBezTo>
                  <a:cubicBezTo>
                    <a:pt x="36102" y="29327"/>
                    <a:pt x="34993" y="29338"/>
                    <a:pt x="33884" y="29338"/>
                  </a:cubicBezTo>
                  <a:cubicBezTo>
                    <a:pt x="33100" y="29338"/>
                    <a:pt x="32316" y="29332"/>
                    <a:pt x="31533" y="29314"/>
                  </a:cubicBezTo>
                  <a:cubicBezTo>
                    <a:pt x="28164" y="29272"/>
                    <a:pt x="24795" y="29168"/>
                    <a:pt x="21427" y="29063"/>
                  </a:cubicBezTo>
                  <a:cubicBezTo>
                    <a:pt x="21573" y="28414"/>
                    <a:pt x="21761" y="27787"/>
                    <a:pt x="21992" y="27159"/>
                  </a:cubicBezTo>
                  <a:cubicBezTo>
                    <a:pt x="28441" y="28067"/>
                    <a:pt x="35004" y="28501"/>
                    <a:pt x="41551" y="28501"/>
                  </a:cubicBezTo>
                  <a:cubicBezTo>
                    <a:pt x="45114" y="28501"/>
                    <a:pt x="48673" y="28372"/>
                    <a:pt x="52205" y="28122"/>
                  </a:cubicBezTo>
                  <a:cubicBezTo>
                    <a:pt x="52352" y="28122"/>
                    <a:pt x="52352" y="27850"/>
                    <a:pt x="52205" y="27850"/>
                  </a:cubicBezTo>
                  <a:cubicBezTo>
                    <a:pt x="48902" y="28048"/>
                    <a:pt x="45611" y="28143"/>
                    <a:pt x="42325" y="28143"/>
                  </a:cubicBezTo>
                  <a:cubicBezTo>
                    <a:pt x="35557" y="28143"/>
                    <a:pt x="28815" y="27738"/>
                    <a:pt x="22054" y="26992"/>
                  </a:cubicBezTo>
                  <a:cubicBezTo>
                    <a:pt x="22075" y="26908"/>
                    <a:pt x="22096" y="26866"/>
                    <a:pt x="22117" y="26782"/>
                  </a:cubicBezTo>
                  <a:cubicBezTo>
                    <a:pt x="22368" y="26280"/>
                    <a:pt x="22619" y="25799"/>
                    <a:pt x="22912" y="25318"/>
                  </a:cubicBezTo>
                  <a:cubicBezTo>
                    <a:pt x="22933" y="25276"/>
                    <a:pt x="22954" y="25213"/>
                    <a:pt x="22954" y="25171"/>
                  </a:cubicBezTo>
                  <a:close/>
                  <a:moveTo>
                    <a:pt x="27307" y="23709"/>
                  </a:moveTo>
                  <a:cubicBezTo>
                    <a:pt x="28745" y="23709"/>
                    <a:pt x="30187" y="23728"/>
                    <a:pt x="31637" y="23728"/>
                  </a:cubicBezTo>
                  <a:cubicBezTo>
                    <a:pt x="34412" y="23728"/>
                    <a:pt x="37188" y="23721"/>
                    <a:pt x="39963" y="23721"/>
                  </a:cubicBezTo>
                  <a:cubicBezTo>
                    <a:pt x="45976" y="23721"/>
                    <a:pt x="51988" y="23751"/>
                    <a:pt x="58001" y="23937"/>
                  </a:cubicBezTo>
                  <a:cubicBezTo>
                    <a:pt x="63023" y="24083"/>
                    <a:pt x="68044" y="24418"/>
                    <a:pt x="73066" y="24837"/>
                  </a:cubicBezTo>
                  <a:lnTo>
                    <a:pt x="73108" y="24837"/>
                  </a:lnTo>
                  <a:cubicBezTo>
                    <a:pt x="73129" y="24920"/>
                    <a:pt x="73129" y="25004"/>
                    <a:pt x="73129" y="25088"/>
                  </a:cubicBezTo>
                  <a:cubicBezTo>
                    <a:pt x="73129" y="25297"/>
                    <a:pt x="73108" y="25464"/>
                    <a:pt x="73045" y="25653"/>
                  </a:cubicBezTo>
                  <a:lnTo>
                    <a:pt x="72920" y="25527"/>
                  </a:lnTo>
                  <a:cubicBezTo>
                    <a:pt x="72899" y="25527"/>
                    <a:pt x="72857" y="25527"/>
                    <a:pt x="72899" y="25548"/>
                  </a:cubicBezTo>
                  <a:cubicBezTo>
                    <a:pt x="72941" y="25611"/>
                    <a:pt x="73003" y="25653"/>
                    <a:pt x="73024" y="25715"/>
                  </a:cubicBezTo>
                  <a:cubicBezTo>
                    <a:pt x="73024" y="25736"/>
                    <a:pt x="73024" y="25736"/>
                    <a:pt x="73003" y="25757"/>
                  </a:cubicBezTo>
                  <a:lnTo>
                    <a:pt x="73003" y="25799"/>
                  </a:lnTo>
                  <a:cubicBezTo>
                    <a:pt x="64571" y="25485"/>
                    <a:pt x="56160" y="25381"/>
                    <a:pt x="47749" y="25192"/>
                  </a:cubicBezTo>
                  <a:cubicBezTo>
                    <a:pt x="43627" y="25088"/>
                    <a:pt x="39526" y="25004"/>
                    <a:pt x="35383" y="24899"/>
                  </a:cubicBezTo>
                  <a:cubicBezTo>
                    <a:pt x="33332" y="24857"/>
                    <a:pt x="31303" y="24795"/>
                    <a:pt x="29294" y="24774"/>
                  </a:cubicBezTo>
                  <a:cubicBezTo>
                    <a:pt x="27894" y="24733"/>
                    <a:pt x="26459" y="24632"/>
                    <a:pt x="25045" y="24632"/>
                  </a:cubicBezTo>
                  <a:cubicBezTo>
                    <a:pt x="24261" y="24632"/>
                    <a:pt x="23485" y="24663"/>
                    <a:pt x="22724" y="24753"/>
                  </a:cubicBezTo>
                  <a:cubicBezTo>
                    <a:pt x="22640" y="24753"/>
                    <a:pt x="22598" y="24795"/>
                    <a:pt x="22577" y="24878"/>
                  </a:cubicBezTo>
                  <a:cubicBezTo>
                    <a:pt x="22559" y="24872"/>
                    <a:pt x="22539" y="24870"/>
                    <a:pt x="22518" y="24870"/>
                  </a:cubicBezTo>
                  <a:cubicBezTo>
                    <a:pt x="22467" y="24870"/>
                    <a:pt x="22413" y="24884"/>
                    <a:pt x="22368" y="24899"/>
                  </a:cubicBezTo>
                  <a:cubicBezTo>
                    <a:pt x="20171" y="26259"/>
                    <a:pt x="18916" y="28979"/>
                    <a:pt x="18979" y="31553"/>
                  </a:cubicBezTo>
                  <a:cubicBezTo>
                    <a:pt x="19020" y="32704"/>
                    <a:pt x="19711" y="36219"/>
                    <a:pt x="21343" y="36261"/>
                  </a:cubicBezTo>
                  <a:cubicBezTo>
                    <a:pt x="21155" y="36303"/>
                    <a:pt x="20966" y="36324"/>
                    <a:pt x="20757" y="36386"/>
                  </a:cubicBezTo>
                  <a:cubicBezTo>
                    <a:pt x="20736" y="36386"/>
                    <a:pt x="20736" y="36428"/>
                    <a:pt x="20757" y="36428"/>
                  </a:cubicBezTo>
                  <a:cubicBezTo>
                    <a:pt x="21180" y="36461"/>
                    <a:pt x="21604" y="36474"/>
                    <a:pt x="22029" y="36474"/>
                  </a:cubicBezTo>
                  <a:cubicBezTo>
                    <a:pt x="23793" y="36474"/>
                    <a:pt x="25574" y="36240"/>
                    <a:pt x="27327" y="36156"/>
                  </a:cubicBezTo>
                  <a:cubicBezTo>
                    <a:pt x="29524" y="36052"/>
                    <a:pt x="31721" y="35989"/>
                    <a:pt x="33918" y="35989"/>
                  </a:cubicBezTo>
                  <a:cubicBezTo>
                    <a:pt x="34291" y="35987"/>
                    <a:pt x="34663" y="35986"/>
                    <a:pt x="35036" y="35986"/>
                  </a:cubicBezTo>
                  <a:cubicBezTo>
                    <a:pt x="38974" y="35986"/>
                    <a:pt x="42913" y="36083"/>
                    <a:pt x="46870" y="36198"/>
                  </a:cubicBezTo>
                  <a:cubicBezTo>
                    <a:pt x="52180" y="36365"/>
                    <a:pt x="57568" y="36643"/>
                    <a:pt x="62934" y="36643"/>
                  </a:cubicBezTo>
                  <a:cubicBezTo>
                    <a:pt x="66301" y="36643"/>
                    <a:pt x="69659" y="36534"/>
                    <a:pt x="72982" y="36219"/>
                  </a:cubicBezTo>
                  <a:cubicBezTo>
                    <a:pt x="73087" y="36219"/>
                    <a:pt x="73171" y="36156"/>
                    <a:pt x="73192" y="36072"/>
                  </a:cubicBezTo>
                  <a:cubicBezTo>
                    <a:pt x="73275" y="36365"/>
                    <a:pt x="73296" y="36617"/>
                    <a:pt x="73234" y="36930"/>
                  </a:cubicBezTo>
                  <a:cubicBezTo>
                    <a:pt x="73129" y="37244"/>
                    <a:pt x="72941" y="37537"/>
                    <a:pt x="72669" y="37705"/>
                  </a:cubicBezTo>
                  <a:cubicBezTo>
                    <a:pt x="72648" y="37705"/>
                    <a:pt x="72627" y="37684"/>
                    <a:pt x="72606" y="37684"/>
                  </a:cubicBezTo>
                  <a:cubicBezTo>
                    <a:pt x="69216" y="37684"/>
                    <a:pt x="65847" y="37642"/>
                    <a:pt x="62479" y="37621"/>
                  </a:cubicBezTo>
                  <a:cubicBezTo>
                    <a:pt x="62452" y="37580"/>
                    <a:pt x="62399" y="37557"/>
                    <a:pt x="62336" y="37557"/>
                  </a:cubicBezTo>
                  <a:cubicBezTo>
                    <a:pt x="62302" y="37557"/>
                    <a:pt x="62265" y="37564"/>
                    <a:pt x="62228" y="37579"/>
                  </a:cubicBezTo>
                  <a:cubicBezTo>
                    <a:pt x="62186" y="37579"/>
                    <a:pt x="62165" y="37621"/>
                    <a:pt x="62144" y="37621"/>
                  </a:cubicBezTo>
                  <a:cubicBezTo>
                    <a:pt x="57039" y="37558"/>
                    <a:pt x="51975" y="37537"/>
                    <a:pt x="46870" y="37537"/>
                  </a:cubicBezTo>
                  <a:cubicBezTo>
                    <a:pt x="44882" y="37537"/>
                    <a:pt x="42894" y="37537"/>
                    <a:pt x="40907" y="37516"/>
                  </a:cubicBezTo>
                  <a:cubicBezTo>
                    <a:pt x="40886" y="37516"/>
                    <a:pt x="40886" y="37474"/>
                    <a:pt x="40844" y="37474"/>
                  </a:cubicBezTo>
                  <a:cubicBezTo>
                    <a:pt x="40833" y="37469"/>
                    <a:pt x="40823" y="37466"/>
                    <a:pt x="40814" y="37466"/>
                  </a:cubicBezTo>
                  <a:cubicBezTo>
                    <a:pt x="40789" y="37466"/>
                    <a:pt x="40770" y="37486"/>
                    <a:pt x="40739" y="37516"/>
                  </a:cubicBezTo>
                  <a:cubicBezTo>
                    <a:pt x="38500" y="37516"/>
                    <a:pt x="36241" y="37474"/>
                    <a:pt x="34002" y="37474"/>
                  </a:cubicBezTo>
                  <a:cubicBezTo>
                    <a:pt x="32663" y="37474"/>
                    <a:pt x="31324" y="37453"/>
                    <a:pt x="29984" y="37433"/>
                  </a:cubicBezTo>
                  <a:lnTo>
                    <a:pt x="29963" y="37433"/>
                  </a:lnTo>
                  <a:cubicBezTo>
                    <a:pt x="29922" y="37412"/>
                    <a:pt x="29890" y="37401"/>
                    <a:pt x="29864" y="37401"/>
                  </a:cubicBezTo>
                  <a:cubicBezTo>
                    <a:pt x="29838" y="37401"/>
                    <a:pt x="29817" y="37412"/>
                    <a:pt x="29796" y="37433"/>
                  </a:cubicBezTo>
                  <a:cubicBezTo>
                    <a:pt x="28409" y="37403"/>
                    <a:pt x="27022" y="37377"/>
                    <a:pt x="25640" y="37377"/>
                  </a:cubicBezTo>
                  <a:cubicBezTo>
                    <a:pt x="24124" y="37377"/>
                    <a:pt x="22612" y="37408"/>
                    <a:pt x="21113" y="37495"/>
                  </a:cubicBezTo>
                  <a:cubicBezTo>
                    <a:pt x="21050" y="37495"/>
                    <a:pt x="21029" y="37537"/>
                    <a:pt x="20987" y="37537"/>
                  </a:cubicBezTo>
                  <a:cubicBezTo>
                    <a:pt x="20971" y="37537"/>
                    <a:pt x="20954" y="37538"/>
                    <a:pt x="20937" y="37538"/>
                  </a:cubicBezTo>
                  <a:cubicBezTo>
                    <a:pt x="18141" y="37538"/>
                    <a:pt x="18121" y="34031"/>
                    <a:pt x="18163" y="31992"/>
                  </a:cubicBezTo>
                  <a:cubicBezTo>
                    <a:pt x="18204" y="29963"/>
                    <a:pt x="18518" y="27850"/>
                    <a:pt x="19690" y="26155"/>
                  </a:cubicBezTo>
                  <a:cubicBezTo>
                    <a:pt x="20987" y="24251"/>
                    <a:pt x="22933" y="23748"/>
                    <a:pt x="25151" y="23728"/>
                  </a:cubicBezTo>
                  <a:cubicBezTo>
                    <a:pt x="25869" y="23714"/>
                    <a:pt x="26588" y="23709"/>
                    <a:pt x="27307" y="23709"/>
                  </a:cubicBezTo>
                  <a:close/>
                  <a:moveTo>
                    <a:pt x="45583" y="38130"/>
                  </a:moveTo>
                  <a:cubicBezTo>
                    <a:pt x="45652" y="38168"/>
                    <a:pt x="45721" y="38206"/>
                    <a:pt x="45790" y="38245"/>
                  </a:cubicBezTo>
                  <a:lnTo>
                    <a:pt x="45790" y="38245"/>
                  </a:lnTo>
                  <a:cubicBezTo>
                    <a:pt x="45717" y="38197"/>
                    <a:pt x="45647" y="38157"/>
                    <a:pt x="45583" y="38130"/>
                  </a:cubicBezTo>
                  <a:close/>
                  <a:moveTo>
                    <a:pt x="57026" y="38215"/>
                  </a:moveTo>
                  <a:cubicBezTo>
                    <a:pt x="57126" y="38313"/>
                    <a:pt x="57245" y="38402"/>
                    <a:pt x="57370" y="38475"/>
                  </a:cubicBezTo>
                  <a:lnTo>
                    <a:pt x="57370" y="38475"/>
                  </a:lnTo>
                  <a:cubicBezTo>
                    <a:pt x="57251" y="38385"/>
                    <a:pt x="57132" y="38295"/>
                    <a:pt x="57026" y="38215"/>
                  </a:cubicBezTo>
                  <a:close/>
                  <a:moveTo>
                    <a:pt x="41095" y="38060"/>
                  </a:moveTo>
                  <a:cubicBezTo>
                    <a:pt x="41199" y="38186"/>
                    <a:pt x="41304" y="38353"/>
                    <a:pt x="41388" y="38479"/>
                  </a:cubicBezTo>
                  <a:cubicBezTo>
                    <a:pt x="41220" y="38353"/>
                    <a:pt x="41011" y="38186"/>
                    <a:pt x="40802" y="38060"/>
                  </a:cubicBezTo>
                  <a:close/>
                  <a:moveTo>
                    <a:pt x="52350" y="38432"/>
                  </a:moveTo>
                  <a:cubicBezTo>
                    <a:pt x="52435" y="38474"/>
                    <a:pt x="52521" y="38517"/>
                    <a:pt x="52608" y="38561"/>
                  </a:cubicBezTo>
                  <a:lnTo>
                    <a:pt x="52608" y="38561"/>
                  </a:lnTo>
                  <a:cubicBezTo>
                    <a:pt x="52499" y="38493"/>
                    <a:pt x="52409" y="38446"/>
                    <a:pt x="52350" y="38432"/>
                  </a:cubicBezTo>
                  <a:close/>
                  <a:moveTo>
                    <a:pt x="31344" y="37997"/>
                  </a:moveTo>
                  <a:cubicBezTo>
                    <a:pt x="31324" y="38039"/>
                    <a:pt x="31324" y="38060"/>
                    <a:pt x="31365" y="38060"/>
                  </a:cubicBezTo>
                  <a:cubicBezTo>
                    <a:pt x="31596" y="38207"/>
                    <a:pt x="31826" y="38374"/>
                    <a:pt x="32056" y="38562"/>
                  </a:cubicBezTo>
                  <a:cubicBezTo>
                    <a:pt x="31721" y="38374"/>
                    <a:pt x="31407" y="38186"/>
                    <a:pt x="31072" y="37997"/>
                  </a:cubicBezTo>
                  <a:close/>
                  <a:moveTo>
                    <a:pt x="55388" y="38396"/>
                  </a:moveTo>
                  <a:cubicBezTo>
                    <a:pt x="55453" y="38453"/>
                    <a:pt x="55517" y="38510"/>
                    <a:pt x="55580" y="38566"/>
                  </a:cubicBezTo>
                  <a:lnTo>
                    <a:pt x="55580" y="38566"/>
                  </a:lnTo>
                  <a:cubicBezTo>
                    <a:pt x="55497" y="38488"/>
                    <a:pt x="55429" y="38427"/>
                    <a:pt x="55388" y="38396"/>
                  </a:cubicBezTo>
                  <a:close/>
                  <a:moveTo>
                    <a:pt x="32767" y="37977"/>
                  </a:moveTo>
                  <a:cubicBezTo>
                    <a:pt x="32725" y="38039"/>
                    <a:pt x="32725" y="38060"/>
                    <a:pt x="32746" y="38081"/>
                  </a:cubicBezTo>
                  <a:cubicBezTo>
                    <a:pt x="32893" y="38269"/>
                    <a:pt x="33081" y="38458"/>
                    <a:pt x="33269" y="38604"/>
                  </a:cubicBezTo>
                  <a:cubicBezTo>
                    <a:pt x="32851" y="38374"/>
                    <a:pt x="32370" y="38165"/>
                    <a:pt x="32056" y="37977"/>
                  </a:cubicBezTo>
                  <a:close/>
                  <a:moveTo>
                    <a:pt x="40300" y="38060"/>
                  </a:moveTo>
                  <a:cubicBezTo>
                    <a:pt x="40425" y="38269"/>
                    <a:pt x="40593" y="38479"/>
                    <a:pt x="40718" y="38667"/>
                  </a:cubicBezTo>
                  <a:cubicBezTo>
                    <a:pt x="40467" y="38458"/>
                    <a:pt x="40111" y="38228"/>
                    <a:pt x="39777" y="38060"/>
                  </a:cubicBezTo>
                  <a:close/>
                  <a:moveTo>
                    <a:pt x="47184" y="38102"/>
                  </a:moveTo>
                  <a:cubicBezTo>
                    <a:pt x="47336" y="38331"/>
                    <a:pt x="47511" y="38538"/>
                    <a:pt x="47660" y="38698"/>
                  </a:cubicBezTo>
                  <a:lnTo>
                    <a:pt x="47660" y="38698"/>
                  </a:lnTo>
                  <a:cubicBezTo>
                    <a:pt x="47445" y="38499"/>
                    <a:pt x="47147" y="38301"/>
                    <a:pt x="46849" y="38102"/>
                  </a:cubicBezTo>
                  <a:close/>
                  <a:moveTo>
                    <a:pt x="48418" y="38102"/>
                  </a:moveTo>
                  <a:cubicBezTo>
                    <a:pt x="48376" y="38165"/>
                    <a:pt x="48376" y="38186"/>
                    <a:pt x="48418" y="38186"/>
                  </a:cubicBezTo>
                  <a:cubicBezTo>
                    <a:pt x="48563" y="38461"/>
                    <a:pt x="48889" y="38787"/>
                    <a:pt x="48846" y="38787"/>
                  </a:cubicBezTo>
                  <a:cubicBezTo>
                    <a:pt x="48826" y="38787"/>
                    <a:pt x="48735" y="38723"/>
                    <a:pt x="48523" y="38562"/>
                  </a:cubicBezTo>
                  <a:cubicBezTo>
                    <a:pt x="48313" y="38395"/>
                    <a:pt x="48104" y="38228"/>
                    <a:pt x="47895" y="38102"/>
                  </a:cubicBezTo>
                  <a:close/>
                  <a:moveTo>
                    <a:pt x="37036" y="38039"/>
                  </a:moveTo>
                  <a:cubicBezTo>
                    <a:pt x="37182" y="38228"/>
                    <a:pt x="37370" y="38521"/>
                    <a:pt x="37559" y="38793"/>
                  </a:cubicBezTo>
                  <a:cubicBezTo>
                    <a:pt x="37266" y="38521"/>
                    <a:pt x="36910" y="38269"/>
                    <a:pt x="36596" y="38039"/>
                  </a:cubicBezTo>
                  <a:close/>
                  <a:moveTo>
                    <a:pt x="44045" y="38081"/>
                  </a:moveTo>
                  <a:cubicBezTo>
                    <a:pt x="44024" y="38102"/>
                    <a:pt x="43982" y="38165"/>
                    <a:pt x="44024" y="38207"/>
                  </a:cubicBezTo>
                  <a:cubicBezTo>
                    <a:pt x="44129" y="38458"/>
                    <a:pt x="44254" y="38667"/>
                    <a:pt x="44380" y="38834"/>
                  </a:cubicBezTo>
                  <a:cubicBezTo>
                    <a:pt x="44024" y="38583"/>
                    <a:pt x="43648" y="38311"/>
                    <a:pt x="43250" y="38081"/>
                  </a:cubicBezTo>
                  <a:close/>
                  <a:moveTo>
                    <a:pt x="55580" y="38566"/>
                  </a:moveTo>
                  <a:lnTo>
                    <a:pt x="55580" y="38566"/>
                  </a:lnTo>
                  <a:cubicBezTo>
                    <a:pt x="55672" y="38654"/>
                    <a:pt x="55784" y="38763"/>
                    <a:pt x="55898" y="38879"/>
                  </a:cubicBezTo>
                  <a:lnTo>
                    <a:pt x="55898" y="38879"/>
                  </a:lnTo>
                  <a:cubicBezTo>
                    <a:pt x="55803" y="38772"/>
                    <a:pt x="55694" y="38669"/>
                    <a:pt x="55580" y="38566"/>
                  </a:cubicBezTo>
                  <a:close/>
                  <a:moveTo>
                    <a:pt x="31930" y="37997"/>
                  </a:moveTo>
                  <a:cubicBezTo>
                    <a:pt x="31930" y="38039"/>
                    <a:pt x="31909" y="38060"/>
                    <a:pt x="31930" y="38081"/>
                  </a:cubicBezTo>
                  <a:cubicBezTo>
                    <a:pt x="32119" y="38269"/>
                    <a:pt x="32453" y="38688"/>
                    <a:pt x="32746" y="38918"/>
                  </a:cubicBezTo>
                  <a:cubicBezTo>
                    <a:pt x="32558" y="38813"/>
                    <a:pt x="32349" y="38709"/>
                    <a:pt x="32160" y="38604"/>
                  </a:cubicBezTo>
                  <a:cubicBezTo>
                    <a:pt x="31888" y="38374"/>
                    <a:pt x="31596" y="38144"/>
                    <a:pt x="31407" y="37997"/>
                  </a:cubicBezTo>
                  <a:close/>
                  <a:moveTo>
                    <a:pt x="56174" y="38371"/>
                  </a:moveTo>
                  <a:cubicBezTo>
                    <a:pt x="56168" y="38371"/>
                    <a:pt x="56164" y="38372"/>
                    <a:pt x="56160" y="38374"/>
                  </a:cubicBezTo>
                  <a:cubicBezTo>
                    <a:pt x="56159" y="38374"/>
                    <a:pt x="56158" y="38375"/>
                    <a:pt x="56157" y="38375"/>
                  </a:cubicBezTo>
                  <a:lnTo>
                    <a:pt x="56157" y="38375"/>
                  </a:lnTo>
                  <a:cubicBezTo>
                    <a:pt x="56464" y="38650"/>
                    <a:pt x="56880" y="39002"/>
                    <a:pt x="56931" y="39002"/>
                  </a:cubicBezTo>
                  <a:cubicBezTo>
                    <a:pt x="56932" y="39002"/>
                    <a:pt x="56933" y="39002"/>
                    <a:pt x="56934" y="39002"/>
                  </a:cubicBezTo>
                  <a:cubicBezTo>
                    <a:pt x="56939" y="39002"/>
                    <a:pt x="56928" y="38979"/>
                    <a:pt x="56907" y="38939"/>
                  </a:cubicBezTo>
                  <a:lnTo>
                    <a:pt x="56907" y="38939"/>
                  </a:lnTo>
                  <a:cubicBezTo>
                    <a:pt x="56637" y="38693"/>
                    <a:pt x="56271" y="38371"/>
                    <a:pt x="56174" y="38371"/>
                  </a:cubicBezTo>
                  <a:close/>
                  <a:moveTo>
                    <a:pt x="39546" y="38060"/>
                  </a:moveTo>
                  <a:lnTo>
                    <a:pt x="39546" y="38081"/>
                  </a:lnTo>
                  <a:cubicBezTo>
                    <a:pt x="39798" y="38395"/>
                    <a:pt x="40070" y="38772"/>
                    <a:pt x="40321" y="39044"/>
                  </a:cubicBezTo>
                  <a:cubicBezTo>
                    <a:pt x="39986" y="38793"/>
                    <a:pt x="39588" y="38562"/>
                    <a:pt x="39254" y="38353"/>
                  </a:cubicBezTo>
                  <a:cubicBezTo>
                    <a:pt x="39250" y="38345"/>
                    <a:pt x="39243" y="38342"/>
                    <a:pt x="39235" y="38342"/>
                  </a:cubicBezTo>
                  <a:cubicBezTo>
                    <a:pt x="39199" y="38342"/>
                    <a:pt x="39136" y="38410"/>
                    <a:pt x="39170" y="38479"/>
                  </a:cubicBezTo>
                  <a:cubicBezTo>
                    <a:pt x="39212" y="38521"/>
                    <a:pt x="39316" y="38688"/>
                    <a:pt x="39442" y="38876"/>
                  </a:cubicBezTo>
                  <a:cubicBezTo>
                    <a:pt x="39128" y="38583"/>
                    <a:pt x="38793" y="38311"/>
                    <a:pt x="38417" y="38060"/>
                  </a:cubicBezTo>
                  <a:close/>
                  <a:moveTo>
                    <a:pt x="33834" y="37997"/>
                  </a:moveTo>
                  <a:cubicBezTo>
                    <a:pt x="34044" y="38332"/>
                    <a:pt x="34337" y="38813"/>
                    <a:pt x="34650" y="39190"/>
                  </a:cubicBezTo>
                  <a:cubicBezTo>
                    <a:pt x="34567" y="39127"/>
                    <a:pt x="34525" y="39085"/>
                    <a:pt x="34462" y="39044"/>
                  </a:cubicBezTo>
                  <a:cubicBezTo>
                    <a:pt x="33939" y="38709"/>
                    <a:pt x="33395" y="38353"/>
                    <a:pt x="32851" y="37997"/>
                  </a:cubicBezTo>
                  <a:close/>
                  <a:moveTo>
                    <a:pt x="43580" y="39086"/>
                  </a:moveTo>
                  <a:cubicBezTo>
                    <a:pt x="43627" y="39124"/>
                    <a:pt x="43674" y="39161"/>
                    <a:pt x="43719" y="39197"/>
                  </a:cubicBezTo>
                  <a:lnTo>
                    <a:pt x="43719" y="39197"/>
                  </a:lnTo>
                  <a:cubicBezTo>
                    <a:pt x="43673" y="39158"/>
                    <a:pt x="43626" y="39121"/>
                    <a:pt x="43580" y="39086"/>
                  </a:cubicBezTo>
                  <a:close/>
                  <a:moveTo>
                    <a:pt x="54275" y="38246"/>
                  </a:moveTo>
                  <a:cubicBezTo>
                    <a:pt x="54590" y="38559"/>
                    <a:pt x="55049" y="38998"/>
                    <a:pt x="55344" y="39253"/>
                  </a:cubicBezTo>
                  <a:cubicBezTo>
                    <a:pt x="55318" y="39210"/>
                    <a:pt x="55293" y="39163"/>
                    <a:pt x="55269" y="39113"/>
                  </a:cubicBezTo>
                  <a:lnTo>
                    <a:pt x="55269" y="39113"/>
                  </a:lnTo>
                  <a:cubicBezTo>
                    <a:pt x="55073" y="38922"/>
                    <a:pt x="54868" y="38738"/>
                    <a:pt x="54653" y="38562"/>
                  </a:cubicBezTo>
                  <a:cubicBezTo>
                    <a:pt x="54415" y="38343"/>
                    <a:pt x="54307" y="38253"/>
                    <a:pt x="54275" y="38246"/>
                  </a:cubicBezTo>
                  <a:close/>
                  <a:moveTo>
                    <a:pt x="38061" y="38039"/>
                  </a:moveTo>
                  <a:cubicBezTo>
                    <a:pt x="38291" y="38353"/>
                    <a:pt x="38521" y="38688"/>
                    <a:pt x="38751" y="38981"/>
                  </a:cubicBezTo>
                  <a:cubicBezTo>
                    <a:pt x="38842" y="39086"/>
                    <a:pt x="39106" y="39312"/>
                    <a:pt x="39075" y="39312"/>
                  </a:cubicBezTo>
                  <a:cubicBezTo>
                    <a:pt x="39062" y="39312"/>
                    <a:pt x="39005" y="39278"/>
                    <a:pt x="38877" y="39190"/>
                  </a:cubicBezTo>
                  <a:cubicBezTo>
                    <a:pt x="38417" y="38813"/>
                    <a:pt x="37956" y="38416"/>
                    <a:pt x="37475" y="38039"/>
                  </a:cubicBezTo>
                  <a:close/>
                  <a:moveTo>
                    <a:pt x="44987" y="38081"/>
                  </a:moveTo>
                  <a:cubicBezTo>
                    <a:pt x="45280" y="38416"/>
                    <a:pt x="46054" y="39295"/>
                    <a:pt x="46033" y="39337"/>
                  </a:cubicBezTo>
                  <a:cubicBezTo>
                    <a:pt x="46054" y="39253"/>
                    <a:pt x="44338" y="38207"/>
                    <a:pt x="44150" y="38081"/>
                  </a:cubicBezTo>
                  <a:close/>
                  <a:moveTo>
                    <a:pt x="36031" y="38039"/>
                  </a:moveTo>
                  <a:cubicBezTo>
                    <a:pt x="36362" y="38525"/>
                    <a:pt x="36692" y="38975"/>
                    <a:pt x="37090" y="39372"/>
                  </a:cubicBezTo>
                  <a:lnTo>
                    <a:pt x="37090" y="39372"/>
                  </a:lnTo>
                  <a:cubicBezTo>
                    <a:pt x="36959" y="39247"/>
                    <a:pt x="36814" y="39119"/>
                    <a:pt x="36764" y="39085"/>
                  </a:cubicBezTo>
                  <a:cubicBezTo>
                    <a:pt x="36324" y="38730"/>
                    <a:pt x="35885" y="38395"/>
                    <a:pt x="35466" y="38039"/>
                  </a:cubicBezTo>
                  <a:close/>
                  <a:moveTo>
                    <a:pt x="35173" y="37997"/>
                  </a:moveTo>
                  <a:cubicBezTo>
                    <a:pt x="35383" y="38290"/>
                    <a:pt x="35592" y="38583"/>
                    <a:pt x="35801" y="38834"/>
                  </a:cubicBezTo>
                  <a:cubicBezTo>
                    <a:pt x="35904" y="38989"/>
                    <a:pt x="36446" y="39427"/>
                    <a:pt x="36322" y="39427"/>
                  </a:cubicBezTo>
                  <a:cubicBezTo>
                    <a:pt x="36295" y="39427"/>
                    <a:pt x="36237" y="39406"/>
                    <a:pt x="36136" y="39358"/>
                  </a:cubicBezTo>
                  <a:cubicBezTo>
                    <a:pt x="35487" y="39085"/>
                    <a:pt x="34839" y="38500"/>
                    <a:pt x="34232" y="37997"/>
                  </a:cubicBezTo>
                  <a:close/>
                  <a:moveTo>
                    <a:pt x="80745" y="40655"/>
                  </a:moveTo>
                  <a:lnTo>
                    <a:pt x="81059" y="41282"/>
                  </a:lnTo>
                  <a:cubicBezTo>
                    <a:pt x="80871" y="41115"/>
                    <a:pt x="80661" y="40948"/>
                    <a:pt x="80473" y="40801"/>
                  </a:cubicBezTo>
                  <a:cubicBezTo>
                    <a:pt x="80557" y="40759"/>
                    <a:pt x="80640" y="40697"/>
                    <a:pt x="80745" y="40655"/>
                  </a:cubicBezTo>
                  <a:close/>
                  <a:moveTo>
                    <a:pt x="82042" y="39922"/>
                  </a:moveTo>
                  <a:cubicBezTo>
                    <a:pt x="82042" y="40027"/>
                    <a:pt x="82063" y="40153"/>
                    <a:pt x="82063" y="40257"/>
                  </a:cubicBezTo>
                  <a:cubicBezTo>
                    <a:pt x="82021" y="40236"/>
                    <a:pt x="81938" y="40194"/>
                    <a:pt x="81854" y="40174"/>
                  </a:cubicBezTo>
                  <a:cubicBezTo>
                    <a:pt x="81847" y="40172"/>
                    <a:pt x="81841" y="40171"/>
                    <a:pt x="81834" y="40171"/>
                  </a:cubicBezTo>
                  <a:cubicBezTo>
                    <a:pt x="81745" y="40171"/>
                    <a:pt x="81714" y="40303"/>
                    <a:pt x="81812" y="40362"/>
                  </a:cubicBezTo>
                  <a:cubicBezTo>
                    <a:pt x="81935" y="40485"/>
                    <a:pt x="81983" y="40548"/>
                    <a:pt x="81953" y="40548"/>
                  </a:cubicBezTo>
                  <a:cubicBezTo>
                    <a:pt x="81921" y="40548"/>
                    <a:pt x="81806" y="40480"/>
                    <a:pt x="81603" y="40341"/>
                  </a:cubicBezTo>
                  <a:cubicBezTo>
                    <a:pt x="81585" y="40328"/>
                    <a:pt x="81567" y="40322"/>
                    <a:pt x="81551" y="40322"/>
                  </a:cubicBezTo>
                  <a:cubicBezTo>
                    <a:pt x="81489" y="40322"/>
                    <a:pt x="81444" y="40401"/>
                    <a:pt x="81477" y="40466"/>
                  </a:cubicBezTo>
                  <a:cubicBezTo>
                    <a:pt x="81603" y="40759"/>
                    <a:pt x="81708" y="41073"/>
                    <a:pt x="81833" y="41324"/>
                  </a:cubicBezTo>
                  <a:cubicBezTo>
                    <a:pt x="81582" y="41073"/>
                    <a:pt x="81310" y="40780"/>
                    <a:pt x="81017" y="40487"/>
                  </a:cubicBezTo>
                  <a:cubicBezTo>
                    <a:pt x="81394" y="40278"/>
                    <a:pt x="81708" y="40090"/>
                    <a:pt x="82042" y="39922"/>
                  </a:cubicBezTo>
                  <a:close/>
                  <a:moveTo>
                    <a:pt x="81914" y="40763"/>
                  </a:moveTo>
                  <a:cubicBezTo>
                    <a:pt x="81962" y="40763"/>
                    <a:pt x="82031" y="40781"/>
                    <a:pt x="82126" y="40822"/>
                  </a:cubicBezTo>
                  <a:cubicBezTo>
                    <a:pt x="82147" y="41094"/>
                    <a:pt x="82147" y="41345"/>
                    <a:pt x="82168" y="41617"/>
                  </a:cubicBezTo>
                  <a:cubicBezTo>
                    <a:pt x="81975" y="41249"/>
                    <a:pt x="81665" y="40763"/>
                    <a:pt x="81914" y="40763"/>
                  </a:cubicBezTo>
                  <a:close/>
                  <a:moveTo>
                    <a:pt x="80243" y="40927"/>
                  </a:moveTo>
                  <a:cubicBezTo>
                    <a:pt x="80452" y="41345"/>
                    <a:pt x="81017" y="42454"/>
                    <a:pt x="81017" y="42454"/>
                  </a:cubicBezTo>
                  <a:cubicBezTo>
                    <a:pt x="80996" y="42454"/>
                    <a:pt x="80180" y="41471"/>
                    <a:pt x="79908" y="41136"/>
                  </a:cubicBezTo>
                  <a:cubicBezTo>
                    <a:pt x="80013" y="41073"/>
                    <a:pt x="80117" y="40990"/>
                    <a:pt x="80243" y="40927"/>
                  </a:cubicBezTo>
                  <a:close/>
                  <a:moveTo>
                    <a:pt x="79720" y="41220"/>
                  </a:moveTo>
                  <a:cubicBezTo>
                    <a:pt x="79929" y="41554"/>
                    <a:pt x="80452" y="42391"/>
                    <a:pt x="80536" y="42580"/>
                  </a:cubicBezTo>
                  <a:cubicBezTo>
                    <a:pt x="80431" y="42433"/>
                    <a:pt x="79636" y="41806"/>
                    <a:pt x="79239" y="41492"/>
                  </a:cubicBezTo>
                  <a:cubicBezTo>
                    <a:pt x="79427" y="41366"/>
                    <a:pt x="79594" y="41303"/>
                    <a:pt x="79720" y="41220"/>
                  </a:cubicBezTo>
                  <a:close/>
                  <a:moveTo>
                    <a:pt x="79008" y="41617"/>
                  </a:moveTo>
                  <a:cubicBezTo>
                    <a:pt x="79113" y="41868"/>
                    <a:pt x="79280" y="42287"/>
                    <a:pt x="79427" y="42601"/>
                  </a:cubicBezTo>
                  <a:cubicBezTo>
                    <a:pt x="79113" y="42350"/>
                    <a:pt x="78715" y="42057"/>
                    <a:pt x="78506" y="41868"/>
                  </a:cubicBezTo>
                  <a:cubicBezTo>
                    <a:pt x="78674" y="41826"/>
                    <a:pt x="78820" y="41722"/>
                    <a:pt x="79008" y="41617"/>
                  </a:cubicBezTo>
                  <a:close/>
                  <a:moveTo>
                    <a:pt x="78339" y="42015"/>
                  </a:moveTo>
                  <a:cubicBezTo>
                    <a:pt x="78563" y="42321"/>
                    <a:pt x="79167" y="42966"/>
                    <a:pt x="79215" y="43172"/>
                  </a:cubicBezTo>
                  <a:lnTo>
                    <a:pt x="79215" y="43172"/>
                  </a:lnTo>
                  <a:cubicBezTo>
                    <a:pt x="79154" y="42934"/>
                    <a:pt x="78125" y="42388"/>
                    <a:pt x="77879" y="42245"/>
                  </a:cubicBezTo>
                  <a:cubicBezTo>
                    <a:pt x="78025" y="42161"/>
                    <a:pt x="78171" y="42078"/>
                    <a:pt x="78339" y="42015"/>
                  </a:cubicBezTo>
                  <a:close/>
                  <a:moveTo>
                    <a:pt x="77774" y="42329"/>
                  </a:moveTo>
                  <a:lnTo>
                    <a:pt x="77774" y="42371"/>
                  </a:lnTo>
                  <a:cubicBezTo>
                    <a:pt x="77920" y="42601"/>
                    <a:pt x="78046" y="42852"/>
                    <a:pt x="78151" y="43082"/>
                  </a:cubicBezTo>
                  <a:cubicBezTo>
                    <a:pt x="78237" y="43298"/>
                    <a:pt x="78363" y="43375"/>
                    <a:pt x="78331" y="43375"/>
                  </a:cubicBezTo>
                  <a:cubicBezTo>
                    <a:pt x="78316" y="43375"/>
                    <a:pt x="78269" y="43359"/>
                    <a:pt x="78171" y="43333"/>
                  </a:cubicBezTo>
                  <a:cubicBezTo>
                    <a:pt x="77879" y="43270"/>
                    <a:pt x="77502" y="42873"/>
                    <a:pt x="77188" y="42663"/>
                  </a:cubicBezTo>
                  <a:cubicBezTo>
                    <a:pt x="77397" y="42538"/>
                    <a:pt x="77607" y="42412"/>
                    <a:pt x="77774" y="42329"/>
                  </a:cubicBezTo>
                  <a:close/>
                  <a:moveTo>
                    <a:pt x="17660" y="41826"/>
                  </a:moveTo>
                  <a:lnTo>
                    <a:pt x="17660" y="41826"/>
                  </a:lnTo>
                  <a:cubicBezTo>
                    <a:pt x="18079" y="42454"/>
                    <a:pt x="18518" y="43124"/>
                    <a:pt x="18979" y="43751"/>
                  </a:cubicBezTo>
                  <a:cubicBezTo>
                    <a:pt x="18560" y="43312"/>
                    <a:pt x="18142" y="42873"/>
                    <a:pt x="17723" y="42454"/>
                  </a:cubicBezTo>
                  <a:cubicBezTo>
                    <a:pt x="17702" y="42412"/>
                    <a:pt x="17702" y="42412"/>
                    <a:pt x="17681" y="42412"/>
                  </a:cubicBezTo>
                  <a:cubicBezTo>
                    <a:pt x="17660" y="42224"/>
                    <a:pt x="17660" y="42036"/>
                    <a:pt x="17660" y="41826"/>
                  </a:cubicBezTo>
                  <a:close/>
                  <a:moveTo>
                    <a:pt x="77000" y="42747"/>
                  </a:moveTo>
                  <a:cubicBezTo>
                    <a:pt x="77083" y="42977"/>
                    <a:pt x="77251" y="43521"/>
                    <a:pt x="77355" y="43751"/>
                  </a:cubicBezTo>
                  <a:cubicBezTo>
                    <a:pt x="77188" y="43605"/>
                    <a:pt x="76707" y="43291"/>
                    <a:pt x="76393" y="43082"/>
                  </a:cubicBezTo>
                  <a:cubicBezTo>
                    <a:pt x="76602" y="42977"/>
                    <a:pt x="76811" y="42852"/>
                    <a:pt x="77000" y="42747"/>
                  </a:cubicBezTo>
                  <a:close/>
                  <a:moveTo>
                    <a:pt x="76100" y="43228"/>
                  </a:moveTo>
                  <a:cubicBezTo>
                    <a:pt x="76309" y="43605"/>
                    <a:pt x="76623" y="44149"/>
                    <a:pt x="76665" y="44233"/>
                  </a:cubicBezTo>
                  <a:cubicBezTo>
                    <a:pt x="76602" y="44128"/>
                    <a:pt x="75995" y="43710"/>
                    <a:pt x="75661" y="43500"/>
                  </a:cubicBezTo>
                  <a:cubicBezTo>
                    <a:pt x="75786" y="43417"/>
                    <a:pt x="75954" y="43333"/>
                    <a:pt x="76100" y="43228"/>
                  </a:cubicBezTo>
                  <a:close/>
                  <a:moveTo>
                    <a:pt x="17844" y="44468"/>
                  </a:moveTo>
                  <a:lnTo>
                    <a:pt x="17911" y="44547"/>
                  </a:lnTo>
                  <a:cubicBezTo>
                    <a:pt x="17898" y="44508"/>
                    <a:pt x="17869" y="44485"/>
                    <a:pt x="17844" y="44468"/>
                  </a:cubicBezTo>
                  <a:close/>
                  <a:moveTo>
                    <a:pt x="75410" y="43626"/>
                  </a:moveTo>
                  <a:cubicBezTo>
                    <a:pt x="75535" y="43898"/>
                    <a:pt x="75744" y="44316"/>
                    <a:pt x="75891" y="44588"/>
                  </a:cubicBezTo>
                  <a:cubicBezTo>
                    <a:pt x="75598" y="44358"/>
                    <a:pt x="75138" y="44044"/>
                    <a:pt x="74928" y="43898"/>
                  </a:cubicBezTo>
                  <a:cubicBezTo>
                    <a:pt x="75096" y="43814"/>
                    <a:pt x="75242" y="43731"/>
                    <a:pt x="75410" y="43626"/>
                  </a:cubicBezTo>
                  <a:close/>
                  <a:moveTo>
                    <a:pt x="18037" y="41952"/>
                  </a:moveTo>
                  <a:lnTo>
                    <a:pt x="18037" y="41952"/>
                  </a:lnTo>
                  <a:cubicBezTo>
                    <a:pt x="18455" y="42182"/>
                    <a:pt x="18874" y="42412"/>
                    <a:pt x="19272" y="42663"/>
                  </a:cubicBezTo>
                  <a:cubicBezTo>
                    <a:pt x="19585" y="43166"/>
                    <a:pt x="19920" y="43626"/>
                    <a:pt x="20234" y="44107"/>
                  </a:cubicBezTo>
                  <a:cubicBezTo>
                    <a:pt x="20372" y="44291"/>
                    <a:pt x="20947" y="44991"/>
                    <a:pt x="20925" y="44991"/>
                  </a:cubicBezTo>
                  <a:cubicBezTo>
                    <a:pt x="20917" y="44991"/>
                    <a:pt x="20829" y="44898"/>
                    <a:pt x="20611" y="44651"/>
                  </a:cubicBezTo>
                  <a:cubicBezTo>
                    <a:pt x="19795" y="43710"/>
                    <a:pt x="18916" y="42852"/>
                    <a:pt x="18037" y="41952"/>
                  </a:cubicBezTo>
                  <a:close/>
                  <a:moveTo>
                    <a:pt x="74719" y="43982"/>
                  </a:moveTo>
                  <a:cubicBezTo>
                    <a:pt x="74886" y="44191"/>
                    <a:pt x="75430" y="45007"/>
                    <a:pt x="75368" y="45028"/>
                  </a:cubicBezTo>
                  <a:cubicBezTo>
                    <a:pt x="75365" y="45031"/>
                    <a:pt x="75361" y="45033"/>
                    <a:pt x="75354" y="45033"/>
                  </a:cubicBezTo>
                  <a:cubicBezTo>
                    <a:pt x="75239" y="45033"/>
                    <a:pt x="74491" y="44534"/>
                    <a:pt x="74154" y="44316"/>
                  </a:cubicBezTo>
                  <a:cubicBezTo>
                    <a:pt x="74363" y="44233"/>
                    <a:pt x="74531" y="44128"/>
                    <a:pt x="74719" y="43982"/>
                  </a:cubicBezTo>
                  <a:close/>
                  <a:moveTo>
                    <a:pt x="17702" y="42705"/>
                  </a:moveTo>
                  <a:lnTo>
                    <a:pt x="17702" y="42705"/>
                  </a:lnTo>
                  <a:cubicBezTo>
                    <a:pt x="18142" y="43396"/>
                    <a:pt x="18707" y="44128"/>
                    <a:pt x="19020" y="44881"/>
                  </a:cubicBezTo>
                  <a:cubicBezTo>
                    <a:pt x="19085" y="45036"/>
                    <a:pt x="19100" y="45093"/>
                    <a:pt x="19084" y="45093"/>
                  </a:cubicBezTo>
                  <a:cubicBezTo>
                    <a:pt x="19050" y="45093"/>
                    <a:pt x="18864" y="44802"/>
                    <a:pt x="18748" y="44672"/>
                  </a:cubicBezTo>
                  <a:cubicBezTo>
                    <a:pt x="18393" y="44316"/>
                    <a:pt x="18079" y="43919"/>
                    <a:pt x="17765" y="43500"/>
                  </a:cubicBezTo>
                  <a:cubicBezTo>
                    <a:pt x="17723" y="43228"/>
                    <a:pt x="17723" y="42977"/>
                    <a:pt x="17702" y="42705"/>
                  </a:cubicBezTo>
                  <a:close/>
                  <a:moveTo>
                    <a:pt x="73924" y="44442"/>
                  </a:moveTo>
                  <a:cubicBezTo>
                    <a:pt x="74070" y="44693"/>
                    <a:pt x="74301" y="45091"/>
                    <a:pt x="74510" y="45300"/>
                  </a:cubicBezTo>
                  <a:cubicBezTo>
                    <a:pt x="74154" y="45111"/>
                    <a:pt x="73631" y="44839"/>
                    <a:pt x="73464" y="44777"/>
                  </a:cubicBezTo>
                  <a:cubicBezTo>
                    <a:pt x="73457" y="44774"/>
                    <a:pt x="73450" y="44773"/>
                    <a:pt x="73443" y="44773"/>
                  </a:cubicBezTo>
                  <a:cubicBezTo>
                    <a:pt x="73389" y="44773"/>
                    <a:pt x="73343" y="44844"/>
                    <a:pt x="73380" y="44881"/>
                  </a:cubicBezTo>
                  <a:cubicBezTo>
                    <a:pt x="73379" y="44879"/>
                    <a:pt x="73379" y="44878"/>
                    <a:pt x="73380" y="44878"/>
                  </a:cubicBezTo>
                  <a:cubicBezTo>
                    <a:pt x="73399" y="44878"/>
                    <a:pt x="73882" y="45593"/>
                    <a:pt x="73882" y="45593"/>
                  </a:cubicBezTo>
                  <a:cubicBezTo>
                    <a:pt x="73882" y="45593"/>
                    <a:pt x="73045" y="45132"/>
                    <a:pt x="72857" y="45028"/>
                  </a:cubicBezTo>
                  <a:cubicBezTo>
                    <a:pt x="73234" y="44860"/>
                    <a:pt x="73589" y="44651"/>
                    <a:pt x="73924" y="44442"/>
                  </a:cubicBezTo>
                  <a:close/>
                  <a:moveTo>
                    <a:pt x="72710" y="45111"/>
                  </a:moveTo>
                  <a:cubicBezTo>
                    <a:pt x="72752" y="45404"/>
                    <a:pt x="72878" y="45593"/>
                    <a:pt x="73003" y="45823"/>
                  </a:cubicBezTo>
                  <a:lnTo>
                    <a:pt x="72941" y="45781"/>
                  </a:lnTo>
                  <a:cubicBezTo>
                    <a:pt x="72710" y="45614"/>
                    <a:pt x="72438" y="45509"/>
                    <a:pt x="72187" y="45384"/>
                  </a:cubicBezTo>
                  <a:cubicBezTo>
                    <a:pt x="72355" y="45321"/>
                    <a:pt x="72543" y="45216"/>
                    <a:pt x="72710" y="45111"/>
                  </a:cubicBezTo>
                  <a:close/>
                  <a:moveTo>
                    <a:pt x="19774" y="42915"/>
                  </a:moveTo>
                  <a:lnTo>
                    <a:pt x="21259" y="43793"/>
                  </a:lnTo>
                  <a:lnTo>
                    <a:pt x="22054" y="45028"/>
                  </a:lnTo>
                  <a:cubicBezTo>
                    <a:pt x="22236" y="45346"/>
                    <a:pt x="22846" y="46081"/>
                    <a:pt x="22763" y="46081"/>
                  </a:cubicBezTo>
                  <a:cubicBezTo>
                    <a:pt x="22732" y="46081"/>
                    <a:pt x="22600" y="45974"/>
                    <a:pt x="22305" y="45697"/>
                  </a:cubicBezTo>
                  <a:cubicBezTo>
                    <a:pt x="21448" y="44798"/>
                    <a:pt x="20590" y="43898"/>
                    <a:pt x="19774" y="42915"/>
                  </a:cubicBezTo>
                  <a:close/>
                  <a:moveTo>
                    <a:pt x="21992" y="44212"/>
                  </a:moveTo>
                  <a:lnTo>
                    <a:pt x="21992" y="44212"/>
                  </a:lnTo>
                  <a:cubicBezTo>
                    <a:pt x="22285" y="44379"/>
                    <a:pt x="22598" y="44547"/>
                    <a:pt x="22891" y="44735"/>
                  </a:cubicBezTo>
                  <a:cubicBezTo>
                    <a:pt x="23038" y="45049"/>
                    <a:pt x="23226" y="45384"/>
                    <a:pt x="23373" y="45697"/>
                  </a:cubicBezTo>
                  <a:cubicBezTo>
                    <a:pt x="23487" y="45912"/>
                    <a:pt x="23816" y="46419"/>
                    <a:pt x="23793" y="46419"/>
                  </a:cubicBezTo>
                  <a:cubicBezTo>
                    <a:pt x="23782" y="46419"/>
                    <a:pt x="23696" y="46310"/>
                    <a:pt x="23477" y="46011"/>
                  </a:cubicBezTo>
                  <a:cubicBezTo>
                    <a:pt x="23017" y="45384"/>
                    <a:pt x="22515" y="44777"/>
                    <a:pt x="21992" y="44212"/>
                  </a:cubicBezTo>
                  <a:close/>
                  <a:moveTo>
                    <a:pt x="46556" y="37997"/>
                  </a:moveTo>
                  <a:cubicBezTo>
                    <a:pt x="46598" y="38018"/>
                    <a:pt x="46661" y="38081"/>
                    <a:pt x="46744" y="38165"/>
                  </a:cubicBezTo>
                  <a:cubicBezTo>
                    <a:pt x="47184" y="38290"/>
                    <a:pt x="47707" y="38813"/>
                    <a:pt x="48062" y="39065"/>
                  </a:cubicBezTo>
                  <a:cubicBezTo>
                    <a:pt x="48078" y="39077"/>
                    <a:pt x="48095" y="39082"/>
                    <a:pt x="48111" y="39082"/>
                  </a:cubicBezTo>
                  <a:cubicBezTo>
                    <a:pt x="48179" y="39082"/>
                    <a:pt x="48235" y="38990"/>
                    <a:pt x="48167" y="38939"/>
                  </a:cubicBezTo>
                  <a:cubicBezTo>
                    <a:pt x="48021" y="38813"/>
                    <a:pt x="47477" y="38228"/>
                    <a:pt x="47393" y="38018"/>
                  </a:cubicBezTo>
                  <a:lnTo>
                    <a:pt x="47749" y="38018"/>
                  </a:lnTo>
                  <a:cubicBezTo>
                    <a:pt x="48230" y="38290"/>
                    <a:pt x="48795" y="38939"/>
                    <a:pt x="49046" y="39148"/>
                  </a:cubicBezTo>
                  <a:cubicBezTo>
                    <a:pt x="49062" y="39170"/>
                    <a:pt x="49081" y="39179"/>
                    <a:pt x="49100" y="39179"/>
                  </a:cubicBezTo>
                  <a:cubicBezTo>
                    <a:pt x="49153" y="39179"/>
                    <a:pt x="49202" y="39106"/>
                    <a:pt x="49171" y="39044"/>
                  </a:cubicBezTo>
                  <a:cubicBezTo>
                    <a:pt x="49046" y="38813"/>
                    <a:pt x="48627" y="38416"/>
                    <a:pt x="48941" y="38374"/>
                  </a:cubicBezTo>
                  <a:cubicBezTo>
                    <a:pt x="48955" y="38371"/>
                    <a:pt x="48970" y="38369"/>
                    <a:pt x="48985" y="38369"/>
                  </a:cubicBezTo>
                  <a:cubicBezTo>
                    <a:pt x="49271" y="38369"/>
                    <a:pt x="49804" y="38900"/>
                    <a:pt x="49904" y="38960"/>
                  </a:cubicBezTo>
                  <a:cubicBezTo>
                    <a:pt x="49924" y="38975"/>
                    <a:pt x="49946" y="38982"/>
                    <a:pt x="49966" y="38982"/>
                  </a:cubicBezTo>
                  <a:cubicBezTo>
                    <a:pt x="50028" y="38982"/>
                    <a:pt x="50077" y="38919"/>
                    <a:pt x="50029" y="38855"/>
                  </a:cubicBezTo>
                  <a:cubicBezTo>
                    <a:pt x="49832" y="38534"/>
                    <a:pt x="49808" y="38413"/>
                    <a:pt x="49882" y="38413"/>
                  </a:cubicBezTo>
                  <a:cubicBezTo>
                    <a:pt x="50085" y="38413"/>
                    <a:pt x="51012" y="39300"/>
                    <a:pt x="51180" y="39483"/>
                  </a:cubicBezTo>
                  <a:cubicBezTo>
                    <a:pt x="51202" y="39505"/>
                    <a:pt x="51225" y="39514"/>
                    <a:pt x="51246" y="39514"/>
                  </a:cubicBezTo>
                  <a:cubicBezTo>
                    <a:pt x="51307" y="39514"/>
                    <a:pt x="51352" y="39440"/>
                    <a:pt x="51306" y="39378"/>
                  </a:cubicBezTo>
                  <a:cubicBezTo>
                    <a:pt x="51264" y="39274"/>
                    <a:pt x="50762" y="38688"/>
                    <a:pt x="50762" y="38500"/>
                  </a:cubicBezTo>
                  <a:lnTo>
                    <a:pt x="50762" y="38500"/>
                  </a:lnTo>
                  <a:cubicBezTo>
                    <a:pt x="50762" y="38688"/>
                    <a:pt x="51787" y="39274"/>
                    <a:pt x="51975" y="39462"/>
                  </a:cubicBezTo>
                  <a:cubicBezTo>
                    <a:pt x="51991" y="39483"/>
                    <a:pt x="52010" y="39493"/>
                    <a:pt x="52028" y="39493"/>
                  </a:cubicBezTo>
                  <a:cubicBezTo>
                    <a:pt x="52082" y="39493"/>
                    <a:pt x="52132" y="39415"/>
                    <a:pt x="52101" y="39337"/>
                  </a:cubicBezTo>
                  <a:cubicBezTo>
                    <a:pt x="52038" y="39253"/>
                    <a:pt x="51306" y="38374"/>
                    <a:pt x="51306" y="38374"/>
                  </a:cubicBezTo>
                  <a:cubicBezTo>
                    <a:pt x="51318" y="38363"/>
                    <a:pt x="51336" y="38357"/>
                    <a:pt x="51357" y="38357"/>
                  </a:cubicBezTo>
                  <a:cubicBezTo>
                    <a:pt x="51653" y="38357"/>
                    <a:pt x="52716" y="39365"/>
                    <a:pt x="52833" y="39462"/>
                  </a:cubicBezTo>
                  <a:cubicBezTo>
                    <a:pt x="52854" y="39483"/>
                    <a:pt x="52878" y="39493"/>
                    <a:pt x="52901" y="39493"/>
                  </a:cubicBezTo>
                  <a:cubicBezTo>
                    <a:pt x="52967" y="39493"/>
                    <a:pt x="53021" y="39415"/>
                    <a:pt x="52959" y="39337"/>
                  </a:cubicBezTo>
                  <a:cubicBezTo>
                    <a:pt x="52854" y="39211"/>
                    <a:pt x="52289" y="38437"/>
                    <a:pt x="52289" y="38437"/>
                  </a:cubicBezTo>
                  <a:cubicBezTo>
                    <a:pt x="52296" y="38431"/>
                    <a:pt x="52306" y="38428"/>
                    <a:pt x="52319" y="38428"/>
                  </a:cubicBezTo>
                  <a:cubicBezTo>
                    <a:pt x="52328" y="38428"/>
                    <a:pt x="52338" y="38429"/>
                    <a:pt x="52350" y="38432"/>
                  </a:cubicBezTo>
                  <a:lnTo>
                    <a:pt x="52350" y="38432"/>
                  </a:lnTo>
                  <a:cubicBezTo>
                    <a:pt x="52220" y="38368"/>
                    <a:pt x="52093" y="38308"/>
                    <a:pt x="51975" y="38249"/>
                  </a:cubicBezTo>
                  <a:cubicBezTo>
                    <a:pt x="51953" y="38235"/>
                    <a:pt x="51932" y="38230"/>
                    <a:pt x="51913" y="38230"/>
                  </a:cubicBezTo>
                  <a:cubicBezTo>
                    <a:pt x="51843" y="38230"/>
                    <a:pt x="51804" y="38312"/>
                    <a:pt x="51870" y="38395"/>
                  </a:cubicBezTo>
                  <a:cubicBezTo>
                    <a:pt x="51933" y="38500"/>
                    <a:pt x="52101" y="38688"/>
                    <a:pt x="52289" y="38876"/>
                  </a:cubicBezTo>
                  <a:cubicBezTo>
                    <a:pt x="51933" y="38562"/>
                    <a:pt x="51452" y="38374"/>
                    <a:pt x="51054" y="38186"/>
                  </a:cubicBezTo>
                  <a:cubicBezTo>
                    <a:pt x="51038" y="38179"/>
                    <a:pt x="51022" y="38176"/>
                    <a:pt x="51007" y="38176"/>
                  </a:cubicBezTo>
                  <a:cubicBezTo>
                    <a:pt x="50927" y="38176"/>
                    <a:pt x="50879" y="38259"/>
                    <a:pt x="50950" y="38311"/>
                  </a:cubicBezTo>
                  <a:cubicBezTo>
                    <a:pt x="51054" y="38416"/>
                    <a:pt x="51138" y="38562"/>
                    <a:pt x="51243" y="38688"/>
                  </a:cubicBezTo>
                  <a:cubicBezTo>
                    <a:pt x="50992" y="38521"/>
                    <a:pt x="50762" y="38395"/>
                    <a:pt x="50531" y="38228"/>
                  </a:cubicBezTo>
                  <a:cubicBezTo>
                    <a:pt x="50518" y="38221"/>
                    <a:pt x="50505" y="38218"/>
                    <a:pt x="50492" y="38218"/>
                  </a:cubicBezTo>
                  <a:cubicBezTo>
                    <a:pt x="50425" y="38218"/>
                    <a:pt x="50371" y="38304"/>
                    <a:pt x="50406" y="38374"/>
                  </a:cubicBezTo>
                  <a:cubicBezTo>
                    <a:pt x="50531" y="38583"/>
                    <a:pt x="50657" y="38751"/>
                    <a:pt x="50782" y="38960"/>
                  </a:cubicBezTo>
                  <a:cubicBezTo>
                    <a:pt x="50741" y="38918"/>
                    <a:pt x="50678" y="38897"/>
                    <a:pt x="50636" y="38834"/>
                  </a:cubicBezTo>
                  <a:cubicBezTo>
                    <a:pt x="50301" y="38583"/>
                    <a:pt x="49925" y="38374"/>
                    <a:pt x="49527" y="38165"/>
                  </a:cubicBezTo>
                  <a:cubicBezTo>
                    <a:pt x="49516" y="38157"/>
                    <a:pt x="49503" y="38154"/>
                    <a:pt x="49491" y="38154"/>
                  </a:cubicBezTo>
                  <a:cubicBezTo>
                    <a:pt x="49437" y="38154"/>
                    <a:pt x="49384" y="38222"/>
                    <a:pt x="49402" y="38290"/>
                  </a:cubicBezTo>
                  <a:cubicBezTo>
                    <a:pt x="49544" y="38549"/>
                    <a:pt x="49718" y="38696"/>
                    <a:pt x="49717" y="38696"/>
                  </a:cubicBezTo>
                  <a:cubicBezTo>
                    <a:pt x="49716" y="38696"/>
                    <a:pt x="49648" y="38640"/>
                    <a:pt x="49464" y="38521"/>
                  </a:cubicBezTo>
                  <a:cubicBezTo>
                    <a:pt x="49192" y="38374"/>
                    <a:pt x="48962" y="38228"/>
                    <a:pt x="48669" y="38123"/>
                  </a:cubicBezTo>
                  <a:lnTo>
                    <a:pt x="48669" y="38123"/>
                  </a:lnTo>
                  <a:cubicBezTo>
                    <a:pt x="50134" y="38165"/>
                    <a:pt x="51598" y="38165"/>
                    <a:pt x="53063" y="38186"/>
                  </a:cubicBezTo>
                  <a:cubicBezTo>
                    <a:pt x="52979" y="38207"/>
                    <a:pt x="52959" y="38269"/>
                    <a:pt x="52979" y="38311"/>
                  </a:cubicBezTo>
                  <a:cubicBezTo>
                    <a:pt x="53084" y="38521"/>
                    <a:pt x="53189" y="38793"/>
                    <a:pt x="53335" y="39002"/>
                  </a:cubicBezTo>
                  <a:cubicBezTo>
                    <a:pt x="53112" y="38834"/>
                    <a:pt x="52859" y="38691"/>
                    <a:pt x="52608" y="38561"/>
                  </a:cubicBezTo>
                  <a:lnTo>
                    <a:pt x="52608" y="38561"/>
                  </a:lnTo>
                  <a:cubicBezTo>
                    <a:pt x="53090" y="38863"/>
                    <a:pt x="53937" y="39572"/>
                    <a:pt x="53984" y="39588"/>
                  </a:cubicBezTo>
                  <a:cubicBezTo>
                    <a:pt x="54008" y="39607"/>
                    <a:pt x="54032" y="39615"/>
                    <a:pt x="54054" y="39615"/>
                  </a:cubicBezTo>
                  <a:cubicBezTo>
                    <a:pt x="54127" y="39615"/>
                    <a:pt x="54174" y="39526"/>
                    <a:pt x="54109" y="39462"/>
                  </a:cubicBezTo>
                  <a:cubicBezTo>
                    <a:pt x="54005" y="39358"/>
                    <a:pt x="53251" y="38521"/>
                    <a:pt x="53377" y="38374"/>
                  </a:cubicBezTo>
                  <a:cubicBezTo>
                    <a:pt x="53389" y="38360"/>
                    <a:pt x="53405" y="38353"/>
                    <a:pt x="53423" y="38351"/>
                  </a:cubicBezTo>
                  <a:lnTo>
                    <a:pt x="53423" y="38351"/>
                  </a:lnTo>
                  <a:cubicBezTo>
                    <a:pt x="53533" y="38416"/>
                    <a:pt x="53640" y="38483"/>
                    <a:pt x="53745" y="38553"/>
                  </a:cubicBezTo>
                  <a:lnTo>
                    <a:pt x="53745" y="38553"/>
                  </a:lnTo>
                  <a:cubicBezTo>
                    <a:pt x="53618" y="38437"/>
                    <a:pt x="53505" y="38351"/>
                    <a:pt x="53431" y="38351"/>
                  </a:cubicBezTo>
                  <a:cubicBezTo>
                    <a:pt x="53428" y="38351"/>
                    <a:pt x="53426" y="38351"/>
                    <a:pt x="53423" y="38351"/>
                  </a:cubicBezTo>
                  <a:lnTo>
                    <a:pt x="53423" y="38351"/>
                  </a:lnTo>
                  <a:cubicBezTo>
                    <a:pt x="53326" y="38294"/>
                    <a:pt x="53227" y="38239"/>
                    <a:pt x="53126" y="38186"/>
                  </a:cubicBezTo>
                  <a:lnTo>
                    <a:pt x="53858" y="38186"/>
                  </a:lnTo>
                  <a:cubicBezTo>
                    <a:pt x="53921" y="38416"/>
                    <a:pt x="54026" y="38625"/>
                    <a:pt x="54130" y="38834"/>
                  </a:cubicBezTo>
                  <a:cubicBezTo>
                    <a:pt x="54005" y="38734"/>
                    <a:pt x="53877" y="38641"/>
                    <a:pt x="53745" y="38553"/>
                  </a:cubicBezTo>
                  <a:lnTo>
                    <a:pt x="53745" y="38553"/>
                  </a:lnTo>
                  <a:cubicBezTo>
                    <a:pt x="54010" y="38796"/>
                    <a:pt x="54334" y="39170"/>
                    <a:pt x="54473" y="39170"/>
                  </a:cubicBezTo>
                  <a:cubicBezTo>
                    <a:pt x="54477" y="39170"/>
                    <a:pt x="54482" y="39170"/>
                    <a:pt x="54486" y="39169"/>
                  </a:cubicBezTo>
                  <a:cubicBezTo>
                    <a:pt x="54611" y="39378"/>
                    <a:pt x="54758" y="39567"/>
                    <a:pt x="54946" y="39755"/>
                  </a:cubicBezTo>
                  <a:cubicBezTo>
                    <a:pt x="54968" y="39777"/>
                    <a:pt x="54993" y="39786"/>
                    <a:pt x="55016" y="39786"/>
                  </a:cubicBezTo>
                  <a:cubicBezTo>
                    <a:pt x="55084" y="39786"/>
                    <a:pt x="55145" y="39712"/>
                    <a:pt x="55114" y="39650"/>
                  </a:cubicBezTo>
                  <a:cubicBezTo>
                    <a:pt x="54925" y="39420"/>
                    <a:pt x="54737" y="39211"/>
                    <a:pt x="54549" y="39023"/>
                  </a:cubicBezTo>
                  <a:lnTo>
                    <a:pt x="54549" y="38939"/>
                  </a:lnTo>
                  <a:cubicBezTo>
                    <a:pt x="54506" y="38641"/>
                    <a:pt x="54213" y="38246"/>
                    <a:pt x="54271" y="38246"/>
                  </a:cubicBezTo>
                  <a:cubicBezTo>
                    <a:pt x="54272" y="38246"/>
                    <a:pt x="54273" y="38246"/>
                    <a:pt x="54275" y="38246"/>
                  </a:cubicBezTo>
                  <a:lnTo>
                    <a:pt x="54275" y="38246"/>
                  </a:lnTo>
                  <a:cubicBezTo>
                    <a:pt x="54254" y="38226"/>
                    <a:pt x="54233" y="38205"/>
                    <a:pt x="54214" y="38186"/>
                  </a:cubicBezTo>
                  <a:lnTo>
                    <a:pt x="54925" y="38186"/>
                  </a:lnTo>
                  <a:cubicBezTo>
                    <a:pt x="54998" y="38384"/>
                    <a:pt x="55117" y="38801"/>
                    <a:pt x="55269" y="39113"/>
                  </a:cubicBezTo>
                  <a:lnTo>
                    <a:pt x="55269" y="39113"/>
                  </a:lnTo>
                  <a:cubicBezTo>
                    <a:pt x="55494" y="39333"/>
                    <a:pt x="55707" y="39562"/>
                    <a:pt x="55909" y="39797"/>
                  </a:cubicBezTo>
                  <a:cubicBezTo>
                    <a:pt x="55925" y="39819"/>
                    <a:pt x="55946" y="39828"/>
                    <a:pt x="55968" y="39828"/>
                  </a:cubicBezTo>
                  <a:cubicBezTo>
                    <a:pt x="56026" y="39828"/>
                    <a:pt x="56086" y="39759"/>
                    <a:pt x="56055" y="39713"/>
                  </a:cubicBezTo>
                  <a:cubicBezTo>
                    <a:pt x="55888" y="39504"/>
                    <a:pt x="55176" y="38458"/>
                    <a:pt x="55344" y="38374"/>
                  </a:cubicBezTo>
                  <a:cubicBezTo>
                    <a:pt x="55345" y="38373"/>
                    <a:pt x="55346" y="38373"/>
                    <a:pt x="55347" y="38373"/>
                  </a:cubicBezTo>
                  <a:cubicBezTo>
                    <a:pt x="55354" y="38373"/>
                    <a:pt x="55368" y="38381"/>
                    <a:pt x="55388" y="38396"/>
                  </a:cubicBezTo>
                  <a:lnTo>
                    <a:pt x="55388" y="38396"/>
                  </a:lnTo>
                  <a:cubicBezTo>
                    <a:pt x="55317" y="38334"/>
                    <a:pt x="55246" y="38271"/>
                    <a:pt x="55176" y="38207"/>
                  </a:cubicBezTo>
                  <a:lnTo>
                    <a:pt x="55679" y="38207"/>
                  </a:lnTo>
                  <a:cubicBezTo>
                    <a:pt x="55761" y="38453"/>
                    <a:pt x="55843" y="38698"/>
                    <a:pt x="55944" y="38925"/>
                  </a:cubicBezTo>
                  <a:lnTo>
                    <a:pt x="55944" y="38925"/>
                  </a:lnTo>
                  <a:cubicBezTo>
                    <a:pt x="55929" y="38909"/>
                    <a:pt x="55914" y="38894"/>
                    <a:pt x="55898" y="38879"/>
                  </a:cubicBezTo>
                  <a:lnTo>
                    <a:pt x="55898" y="38879"/>
                  </a:lnTo>
                  <a:cubicBezTo>
                    <a:pt x="55916" y="38899"/>
                    <a:pt x="55934" y="38919"/>
                    <a:pt x="55951" y="38939"/>
                  </a:cubicBezTo>
                  <a:cubicBezTo>
                    <a:pt x="55948" y="38934"/>
                    <a:pt x="55946" y="38929"/>
                    <a:pt x="55944" y="38925"/>
                  </a:cubicBezTo>
                  <a:lnTo>
                    <a:pt x="55944" y="38925"/>
                  </a:lnTo>
                  <a:cubicBezTo>
                    <a:pt x="56241" y="39224"/>
                    <a:pt x="56547" y="39546"/>
                    <a:pt x="56599" y="39609"/>
                  </a:cubicBezTo>
                  <a:cubicBezTo>
                    <a:pt x="56615" y="39620"/>
                    <a:pt x="56632" y="39626"/>
                    <a:pt x="56649" y="39626"/>
                  </a:cubicBezTo>
                  <a:cubicBezTo>
                    <a:pt x="56723" y="39626"/>
                    <a:pt x="56793" y="39530"/>
                    <a:pt x="56725" y="39462"/>
                  </a:cubicBezTo>
                  <a:cubicBezTo>
                    <a:pt x="56600" y="39316"/>
                    <a:pt x="55914" y="38465"/>
                    <a:pt x="56157" y="38375"/>
                  </a:cubicBezTo>
                  <a:lnTo>
                    <a:pt x="56157" y="38375"/>
                  </a:lnTo>
                  <a:cubicBezTo>
                    <a:pt x="56088" y="38313"/>
                    <a:pt x="56024" y="38256"/>
                    <a:pt x="55972" y="38207"/>
                  </a:cubicBezTo>
                  <a:lnTo>
                    <a:pt x="56474" y="38207"/>
                  </a:lnTo>
                  <a:cubicBezTo>
                    <a:pt x="56635" y="38481"/>
                    <a:pt x="56834" y="38806"/>
                    <a:pt x="56907" y="38939"/>
                  </a:cubicBezTo>
                  <a:lnTo>
                    <a:pt x="56907" y="38939"/>
                  </a:lnTo>
                  <a:cubicBezTo>
                    <a:pt x="57057" y="39076"/>
                    <a:pt x="57177" y="39189"/>
                    <a:pt x="57206" y="39211"/>
                  </a:cubicBezTo>
                  <a:cubicBezTo>
                    <a:pt x="57221" y="39226"/>
                    <a:pt x="57239" y="39233"/>
                    <a:pt x="57257" y="39233"/>
                  </a:cubicBezTo>
                  <a:cubicBezTo>
                    <a:pt x="57312" y="39233"/>
                    <a:pt x="57368" y="39170"/>
                    <a:pt x="57352" y="39106"/>
                  </a:cubicBezTo>
                  <a:cubicBezTo>
                    <a:pt x="57311" y="38939"/>
                    <a:pt x="57018" y="38374"/>
                    <a:pt x="56829" y="38081"/>
                  </a:cubicBezTo>
                  <a:lnTo>
                    <a:pt x="56850" y="38081"/>
                  </a:lnTo>
                  <a:cubicBezTo>
                    <a:pt x="56902" y="38120"/>
                    <a:pt x="56961" y="38166"/>
                    <a:pt x="57026" y="38215"/>
                  </a:cubicBezTo>
                  <a:lnTo>
                    <a:pt x="57026" y="38215"/>
                  </a:lnTo>
                  <a:cubicBezTo>
                    <a:pt x="57023" y="38212"/>
                    <a:pt x="57020" y="38209"/>
                    <a:pt x="57018" y="38207"/>
                  </a:cubicBezTo>
                  <a:lnTo>
                    <a:pt x="57415" y="38207"/>
                  </a:lnTo>
                  <a:lnTo>
                    <a:pt x="57645" y="38604"/>
                  </a:lnTo>
                  <a:cubicBezTo>
                    <a:pt x="57624" y="38583"/>
                    <a:pt x="57583" y="38583"/>
                    <a:pt x="57541" y="38562"/>
                  </a:cubicBezTo>
                  <a:cubicBezTo>
                    <a:pt x="57484" y="38537"/>
                    <a:pt x="57426" y="38508"/>
                    <a:pt x="57370" y="38475"/>
                  </a:cubicBezTo>
                  <a:lnTo>
                    <a:pt x="57370" y="38475"/>
                  </a:lnTo>
                  <a:cubicBezTo>
                    <a:pt x="57682" y="38710"/>
                    <a:pt x="57991" y="38942"/>
                    <a:pt x="58043" y="38981"/>
                  </a:cubicBezTo>
                  <a:cubicBezTo>
                    <a:pt x="58053" y="38987"/>
                    <a:pt x="58064" y="38990"/>
                    <a:pt x="58075" y="38990"/>
                  </a:cubicBezTo>
                  <a:cubicBezTo>
                    <a:pt x="58135" y="38990"/>
                    <a:pt x="58204" y="38905"/>
                    <a:pt x="58169" y="38834"/>
                  </a:cubicBezTo>
                  <a:cubicBezTo>
                    <a:pt x="58001" y="38583"/>
                    <a:pt x="57729" y="38353"/>
                    <a:pt x="57959" y="38269"/>
                  </a:cubicBezTo>
                  <a:cubicBezTo>
                    <a:pt x="57974" y="38264"/>
                    <a:pt x="57989" y="38261"/>
                    <a:pt x="58006" y="38261"/>
                  </a:cubicBezTo>
                  <a:cubicBezTo>
                    <a:pt x="58238" y="38261"/>
                    <a:pt x="58700" y="38758"/>
                    <a:pt x="58817" y="38855"/>
                  </a:cubicBezTo>
                  <a:cubicBezTo>
                    <a:pt x="58838" y="38877"/>
                    <a:pt x="58864" y="38886"/>
                    <a:pt x="58889" y="38886"/>
                  </a:cubicBezTo>
                  <a:cubicBezTo>
                    <a:pt x="58962" y="38886"/>
                    <a:pt x="59031" y="38808"/>
                    <a:pt x="58985" y="38730"/>
                  </a:cubicBezTo>
                  <a:lnTo>
                    <a:pt x="58608" y="38207"/>
                  </a:lnTo>
                  <a:cubicBezTo>
                    <a:pt x="58608" y="38165"/>
                    <a:pt x="58629" y="38102"/>
                    <a:pt x="58629" y="38081"/>
                  </a:cubicBezTo>
                  <a:lnTo>
                    <a:pt x="58880" y="38081"/>
                  </a:lnTo>
                  <a:cubicBezTo>
                    <a:pt x="58817" y="38186"/>
                    <a:pt x="58838" y="38207"/>
                    <a:pt x="58943" y="38416"/>
                  </a:cubicBezTo>
                  <a:cubicBezTo>
                    <a:pt x="58985" y="38437"/>
                    <a:pt x="59005" y="38479"/>
                    <a:pt x="59026" y="38479"/>
                  </a:cubicBezTo>
                  <a:lnTo>
                    <a:pt x="59194" y="38479"/>
                  </a:lnTo>
                  <a:cubicBezTo>
                    <a:pt x="59298" y="38479"/>
                    <a:pt x="59319" y="38332"/>
                    <a:pt x="59236" y="38290"/>
                  </a:cubicBezTo>
                  <a:cubicBezTo>
                    <a:pt x="59131" y="38207"/>
                    <a:pt x="59005" y="38165"/>
                    <a:pt x="58901" y="38102"/>
                  </a:cubicBezTo>
                  <a:lnTo>
                    <a:pt x="59319" y="38102"/>
                  </a:lnTo>
                  <a:cubicBezTo>
                    <a:pt x="59403" y="38165"/>
                    <a:pt x="59508" y="38186"/>
                    <a:pt x="59570" y="38228"/>
                  </a:cubicBezTo>
                  <a:cubicBezTo>
                    <a:pt x="59593" y="38241"/>
                    <a:pt x="59614" y="38247"/>
                    <a:pt x="59634" y="38247"/>
                  </a:cubicBezTo>
                  <a:cubicBezTo>
                    <a:pt x="59706" y="38247"/>
                    <a:pt x="59754" y="38168"/>
                    <a:pt x="59738" y="38102"/>
                  </a:cubicBezTo>
                  <a:lnTo>
                    <a:pt x="60826" y="38102"/>
                  </a:lnTo>
                  <a:cubicBezTo>
                    <a:pt x="58169" y="39399"/>
                    <a:pt x="55553" y="40508"/>
                    <a:pt x="53042" y="41826"/>
                  </a:cubicBezTo>
                  <a:cubicBezTo>
                    <a:pt x="50741" y="43019"/>
                    <a:pt x="48439" y="44442"/>
                    <a:pt x="46744" y="46430"/>
                  </a:cubicBezTo>
                  <a:lnTo>
                    <a:pt x="46661" y="46430"/>
                  </a:lnTo>
                  <a:cubicBezTo>
                    <a:pt x="46661" y="46346"/>
                    <a:pt x="46640" y="46304"/>
                    <a:pt x="46535" y="46241"/>
                  </a:cubicBezTo>
                  <a:cubicBezTo>
                    <a:pt x="42057" y="43982"/>
                    <a:pt x="37663" y="41596"/>
                    <a:pt x="33248" y="39190"/>
                  </a:cubicBezTo>
                  <a:cubicBezTo>
                    <a:pt x="32997" y="38981"/>
                    <a:pt x="32767" y="38730"/>
                    <a:pt x="32558" y="38521"/>
                  </a:cubicBezTo>
                  <a:cubicBezTo>
                    <a:pt x="32430" y="38392"/>
                    <a:pt x="32285" y="38311"/>
                    <a:pt x="32290" y="38311"/>
                  </a:cubicBezTo>
                  <a:cubicBezTo>
                    <a:pt x="32293" y="38311"/>
                    <a:pt x="32354" y="38343"/>
                    <a:pt x="32516" y="38416"/>
                  </a:cubicBezTo>
                  <a:cubicBezTo>
                    <a:pt x="33248" y="38730"/>
                    <a:pt x="33918" y="39232"/>
                    <a:pt x="34629" y="39630"/>
                  </a:cubicBezTo>
                  <a:cubicBezTo>
                    <a:pt x="34641" y="39635"/>
                    <a:pt x="34652" y="39638"/>
                    <a:pt x="34662" y="39638"/>
                  </a:cubicBezTo>
                  <a:cubicBezTo>
                    <a:pt x="34723" y="39638"/>
                    <a:pt x="34749" y="39543"/>
                    <a:pt x="34713" y="39525"/>
                  </a:cubicBezTo>
                  <a:cubicBezTo>
                    <a:pt x="34428" y="39357"/>
                    <a:pt x="33098" y="38372"/>
                    <a:pt x="33158" y="38372"/>
                  </a:cubicBezTo>
                  <a:cubicBezTo>
                    <a:pt x="33173" y="38372"/>
                    <a:pt x="33274" y="38433"/>
                    <a:pt x="33500" y="38583"/>
                  </a:cubicBezTo>
                  <a:cubicBezTo>
                    <a:pt x="34232" y="39085"/>
                    <a:pt x="34985" y="39546"/>
                    <a:pt x="35717" y="40027"/>
                  </a:cubicBezTo>
                  <a:cubicBezTo>
                    <a:pt x="35729" y="40033"/>
                    <a:pt x="35740" y="40035"/>
                    <a:pt x="35751" y="40035"/>
                  </a:cubicBezTo>
                  <a:cubicBezTo>
                    <a:pt x="35816" y="40035"/>
                    <a:pt x="35855" y="39935"/>
                    <a:pt x="35801" y="39881"/>
                  </a:cubicBezTo>
                  <a:cubicBezTo>
                    <a:pt x="35404" y="39567"/>
                    <a:pt x="35048" y="39253"/>
                    <a:pt x="34713" y="38897"/>
                  </a:cubicBezTo>
                  <a:cubicBezTo>
                    <a:pt x="34624" y="38808"/>
                    <a:pt x="33860" y="38121"/>
                    <a:pt x="34061" y="38121"/>
                  </a:cubicBezTo>
                  <a:cubicBezTo>
                    <a:pt x="34095" y="38121"/>
                    <a:pt x="34156" y="38140"/>
                    <a:pt x="34253" y="38186"/>
                  </a:cubicBezTo>
                  <a:cubicBezTo>
                    <a:pt x="35048" y="38562"/>
                    <a:pt x="35864" y="39358"/>
                    <a:pt x="36554" y="39881"/>
                  </a:cubicBezTo>
                  <a:cubicBezTo>
                    <a:pt x="36568" y="39894"/>
                    <a:pt x="36584" y="39900"/>
                    <a:pt x="36599" y="39900"/>
                  </a:cubicBezTo>
                  <a:cubicBezTo>
                    <a:pt x="36655" y="39900"/>
                    <a:pt x="36708" y="39825"/>
                    <a:pt x="36659" y="39776"/>
                  </a:cubicBezTo>
                  <a:cubicBezTo>
                    <a:pt x="36324" y="39337"/>
                    <a:pt x="36031" y="38834"/>
                    <a:pt x="35676" y="38416"/>
                  </a:cubicBezTo>
                  <a:cubicBezTo>
                    <a:pt x="35560" y="38287"/>
                    <a:pt x="35357" y="38080"/>
                    <a:pt x="35359" y="38080"/>
                  </a:cubicBezTo>
                  <a:lnTo>
                    <a:pt x="35359" y="38080"/>
                  </a:lnTo>
                  <a:cubicBezTo>
                    <a:pt x="35360" y="38080"/>
                    <a:pt x="35442" y="38161"/>
                    <a:pt x="35676" y="38395"/>
                  </a:cubicBezTo>
                  <a:cubicBezTo>
                    <a:pt x="36241" y="39002"/>
                    <a:pt x="37036" y="39462"/>
                    <a:pt x="37705" y="39943"/>
                  </a:cubicBezTo>
                  <a:cubicBezTo>
                    <a:pt x="37717" y="39949"/>
                    <a:pt x="37728" y="39952"/>
                    <a:pt x="37739" y="39952"/>
                  </a:cubicBezTo>
                  <a:cubicBezTo>
                    <a:pt x="37809" y="39952"/>
                    <a:pt x="37864" y="39851"/>
                    <a:pt x="37810" y="39797"/>
                  </a:cubicBezTo>
                  <a:cubicBezTo>
                    <a:pt x="37559" y="39567"/>
                    <a:pt x="37266" y="39316"/>
                    <a:pt x="37036" y="39044"/>
                  </a:cubicBezTo>
                  <a:cubicBezTo>
                    <a:pt x="36826" y="38813"/>
                    <a:pt x="36513" y="38228"/>
                    <a:pt x="36303" y="37997"/>
                  </a:cubicBezTo>
                  <a:lnTo>
                    <a:pt x="36345" y="37997"/>
                  </a:lnTo>
                  <a:cubicBezTo>
                    <a:pt x="37036" y="38395"/>
                    <a:pt x="37789" y="39190"/>
                    <a:pt x="38375" y="39650"/>
                  </a:cubicBezTo>
                  <a:cubicBezTo>
                    <a:pt x="38387" y="39663"/>
                    <a:pt x="38401" y="39668"/>
                    <a:pt x="38414" y="39668"/>
                  </a:cubicBezTo>
                  <a:cubicBezTo>
                    <a:pt x="38472" y="39668"/>
                    <a:pt x="38530" y="39580"/>
                    <a:pt x="38479" y="39546"/>
                  </a:cubicBezTo>
                  <a:cubicBezTo>
                    <a:pt x="38207" y="39316"/>
                    <a:pt x="37956" y="39044"/>
                    <a:pt x="37705" y="38751"/>
                  </a:cubicBezTo>
                  <a:cubicBezTo>
                    <a:pt x="37538" y="38521"/>
                    <a:pt x="37350" y="38290"/>
                    <a:pt x="37182" y="38060"/>
                  </a:cubicBezTo>
                  <a:cubicBezTo>
                    <a:pt x="37182" y="38060"/>
                    <a:pt x="37182" y="38018"/>
                    <a:pt x="37161" y="38018"/>
                  </a:cubicBezTo>
                  <a:lnTo>
                    <a:pt x="37266" y="38018"/>
                  </a:lnTo>
                  <a:cubicBezTo>
                    <a:pt x="37580" y="38186"/>
                    <a:pt x="37998" y="38688"/>
                    <a:pt x="38207" y="38834"/>
                  </a:cubicBezTo>
                  <a:cubicBezTo>
                    <a:pt x="38584" y="39127"/>
                    <a:pt x="38919" y="39420"/>
                    <a:pt x="39274" y="39692"/>
                  </a:cubicBezTo>
                  <a:cubicBezTo>
                    <a:pt x="39290" y="39708"/>
                    <a:pt x="39309" y="39714"/>
                    <a:pt x="39328" y="39714"/>
                  </a:cubicBezTo>
                  <a:cubicBezTo>
                    <a:pt x="39389" y="39714"/>
                    <a:pt x="39453" y="39651"/>
                    <a:pt x="39421" y="39588"/>
                  </a:cubicBezTo>
                  <a:cubicBezTo>
                    <a:pt x="39170" y="39274"/>
                    <a:pt x="38312" y="38500"/>
                    <a:pt x="38270" y="38102"/>
                  </a:cubicBezTo>
                  <a:lnTo>
                    <a:pt x="38270" y="38102"/>
                  </a:lnTo>
                  <a:cubicBezTo>
                    <a:pt x="38291" y="38269"/>
                    <a:pt x="39044" y="38709"/>
                    <a:pt x="39233" y="38855"/>
                  </a:cubicBezTo>
                  <a:cubicBezTo>
                    <a:pt x="39546" y="39127"/>
                    <a:pt x="39839" y="39420"/>
                    <a:pt x="40111" y="39692"/>
                  </a:cubicBezTo>
                  <a:cubicBezTo>
                    <a:pt x="40127" y="39708"/>
                    <a:pt x="40146" y="39714"/>
                    <a:pt x="40165" y="39714"/>
                  </a:cubicBezTo>
                  <a:cubicBezTo>
                    <a:pt x="40226" y="39714"/>
                    <a:pt x="40290" y="39651"/>
                    <a:pt x="40258" y="39588"/>
                  </a:cubicBezTo>
                  <a:cubicBezTo>
                    <a:pt x="40153" y="39462"/>
                    <a:pt x="39484" y="38793"/>
                    <a:pt x="39484" y="38625"/>
                  </a:cubicBezTo>
                  <a:lnTo>
                    <a:pt x="39484" y="38625"/>
                  </a:lnTo>
                  <a:cubicBezTo>
                    <a:pt x="39484" y="38709"/>
                    <a:pt x="40739" y="39567"/>
                    <a:pt x="40948" y="39776"/>
                  </a:cubicBezTo>
                  <a:cubicBezTo>
                    <a:pt x="40969" y="39791"/>
                    <a:pt x="40989" y="39798"/>
                    <a:pt x="41008" y="39798"/>
                  </a:cubicBezTo>
                  <a:cubicBezTo>
                    <a:pt x="41064" y="39798"/>
                    <a:pt x="41100" y="39735"/>
                    <a:pt x="41053" y="39671"/>
                  </a:cubicBezTo>
                  <a:cubicBezTo>
                    <a:pt x="40781" y="39337"/>
                    <a:pt x="39986" y="38688"/>
                    <a:pt x="39902" y="38269"/>
                  </a:cubicBezTo>
                  <a:cubicBezTo>
                    <a:pt x="39902" y="38267"/>
                    <a:pt x="39904" y="38265"/>
                    <a:pt x="39907" y="38265"/>
                  </a:cubicBezTo>
                  <a:cubicBezTo>
                    <a:pt x="39976" y="38265"/>
                    <a:pt x="40738" y="38870"/>
                    <a:pt x="41158" y="39169"/>
                  </a:cubicBezTo>
                  <a:cubicBezTo>
                    <a:pt x="41325" y="39337"/>
                    <a:pt x="41451" y="39525"/>
                    <a:pt x="41639" y="39671"/>
                  </a:cubicBezTo>
                  <a:cubicBezTo>
                    <a:pt x="41650" y="39693"/>
                    <a:pt x="41665" y="39702"/>
                    <a:pt x="41680" y="39702"/>
                  </a:cubicBezTo>
                  <a:cubicBezTo>
                    <a:pt x="41725" y="39702"/>
                    <a:pt x="41774" y="39629"/>
                    <a:pt x="41743" y="39567"/>
                  </a:cubicBezTo>
                  <a:cubicBezTo>
                    <a:pt x="41555" y="39358"/>
                    <a:pt x="41367" y="39169"/>
                    <a:pt x="41199" y="39002"/>
                  </a:cubicBezTo>
                  <a:cubicBezTo>
                    <a:pt x="40927" y="38604"/>
                    <a:pt x="40509" y="38018"/>
                    <a:pt x="40530" y="38018"/>
                  </a:cubicBezTo>
                  <a:cubicBezTo>
                    <a:pt x="40543" y="38011"/>
                    <a:pt x="40558" y="38008"/>
                    <a:pt x="40575" y="38008"/>
                  </a:cubicBezTo>
                  <a:cubicBezTo>
                    <a:pt x="40914" y="38008"/>
                    <a:pt x="42005" y="39327"/>
                    <a:pt x="42204" y="39546"/>
                  </a:cubicBezTo>
                  <a:cubicBezTo>
                    <a:pt x="42220" y="39568"/>
                    <a:pt x="42241" y="39577"/>
                    <a:pt x="42261" y="39577"/>
                  </a:cubicBezTo>
                  <a:cubicBezTo>
                    <a:pt x="42320" y="39577"/>
                    <a:pt x="42381" y="39503"/>
                    <a:pt x="42350" y="39441"/>
                  </a:cubicBezTo>
                  <a:cubicBezTo>
                    <a:pt x="42267" y="39358"/>
                    <a:pt x="42141" y="39169"/>
                    <a:pt x="41953" y="38960"/>
                  </a:cubicBezTo>
                  <a:cubicBezTo>
                    <a:pt x="41890" y="38897"/>
                    <a:pt x="41827" y="38813"/>
                    <a:pt x="41764" y="38751"/>
                  </a:cubicBezTo>
                  <a:cubicBezTo>
                    <a:pt x="41534" y="38500"/>
                    <a:pt x="41304" y="38207"/>
                    <a:pt x="41199" y="37997"/>
                  </a:cubicBezTo>
                  <a:lnTo>
                    <a:pt x="41409" y="37997"/>
                  </a:lnTo>
                  <a:cubicBezTo>
                    <a:pt x="41890" y="38437"/>
                    <a:pt x="42936" y="39337"/>
                    <a:pt x="43103" y="39525"/>
                  </a:cubicBezTo>
                  <a:cubicBezTo>
                    <a:pt x="43113" y="39539"/>
                    <a:pt x="43125" y="39544"/>
                    <a:pt x="43138" y="39544"/>
                  </a:cubicBezTo>
                  <a:cubicBezTo>
                    <a:pt x="43185" y="39544"/>
                    <a:pt x="43245" y="39469"/>
                    <a:pt x="43229" y="39420"/>
                  </a:cubicBezTo>
                  <a:cubicBezTo>
                    <a:pt x="43077" y="39098"/>
                    <a:pt x="42760" y="38777"/>
                    <a:pt x="42933" y="38777"/>
                  </a:cubicBezTo>
                  <a:cubicBezTo>
                    <a:pt x="42974" y="38777"/>
                    <a:pt x="43042" y="38795"/>
                    <a:pt x="43145" y="38834"/>
                  </a:cubicBezTo>
                  <a:cubicBezTo>
                    <a:pt x="43291" y="38887"/>
                    <a:pt x="43436" y="38978"/>
                    <a:pt x="43580" y="39086"/>
                  </a:cubicBezTo>
                  <a:lnTo>
                    <a:pt x="43580" y="39086"/>
                  </a:lnTo>
                  <a:cubicBezTo>
                    <a:pt x="43186" y="38772"/>
                    <a:pt x="42724" y="38389"/>
                    <a:pt x="42664" y="38353"/>
                  </a:cubicBezTo>
                  <a:cubicBezTo>
                    <a:pt x="42651" y="38347"/>
                    <a:pt x="42637" y="38344"/>
                    <a:pt x="42625" y="38344"/>
                  </a:cubicBezTo>
                  <a:cubicBezTo>
                    <a:pt x="42556" y="38344"/>
                    <a:pt x="42500" y="38426"/>
                    <a:pt x="42518" y="38479"/>
                  </a:cubicBezTo>
                  <a:cubicBezTo>
                    <a:pt x="42559" y="38561"/>
                    <a:pt x="42803" y="39191"/>
                    <a:pt x="42910" y="39191"/>
                  </a:cubicBezTo>
                  <a:cubicBezTo>
                    <a:pt x="42911" y="39191"/>
                    <a:pt x="42912" y="39191"/>
                    <a:pt x="42912" y="39191"/>
                  </a:cubicBezTo>
                  <a:lnTo>
                    <a:pt x="42912" y="39191"/>
                  </a:lnTo>
                  <a:cubicBezTo>
                    <a:pt x="42911" y="39191"/>
                    <a:pt x="42911" y="39191"/>
                    <a:pt x="42910" y="39191"/>
                  </a:cubicBezTo>
                  <a:cubicBezTo>
                    <a:pt x="42794" y="39191"/>
                    <a:pt x="42307" y="38582"/>
                    <a:pt x="42246" y="38500"/>
                  </a:cubicBezTo>
                  <a:cubicBezTo>
                    <a:pt x="42057" y="38353"/>
                    <a:pt x="41869" y="38186"/>
                    <a:pt x="41681" y="38060"/>
                  </a:cubicBezTo>
                  <a:lnTo>
                    <a:pt x="42999" y="38060"/>
                  </a:lnTo>
                  <a:cubicBezTo>
                    <a:pt x="42999" y="38060"/>
                    <a:pt x="42999" y="38081"/>
                    <a:pt x="43020" y="38081"/>
                  </a:cubicBezTo>
                  <a:cubicBezTo>
                    <a:pt x="43144" y="38268"/>
                    <a:pt x="44071" y="39504"/>
                    <a:pt x="44148" y="39504"/>
                  </a:cubicBezTo>
                  <a:cubicBezTo>
                    <a:pt x="44149" y="39504"/>
                    <a:pt x="44149" y="39504"/>
                    <a:pt x="44150" y="39504"/>
                  </a:cubicBezTo>
                  <a:lnTo>
                    <a:pt x="44150" y="39504"/>
                  </a:lnTo>
                  <a:cubicBezTo>
                    <a:pt x="44149" y="39504"/>
                    <a:pt x="44148" y="39504"/>
                    <a:pt x="44148" y="39504"/>
                  </a:cubicBezTo>
                  <a:cubicBezTo>
                    <a:pt x="44118" y="39504"/>
                    <a:pt x="43941" y="39372"/>
                    <a:pt x="43719" y="39197"/>
                  </a:cubicBezTo>
                  <a:lnTo>
                    <a:pt x="43719" y="39197"/>
                  </a:lnTo>
                  <a:cubicBezTo>
                    <a:pt x="43980" y="39413"/>
                    <a:pt x="44232" y="39668"/>
                    <a:pt x="44464" y="39839"/>
                  </a:cubicBezTo>
                  <a:cubicBezTo>
                    <a:pt x="44477" y="39845"/>
                    <a:pt x="44489" y="39848"/>
                    <a:pt x="44501" y="39848"/>
                  </a:cubicBezTo>
                  <a:cubicBezTo>
                    <a:pt x="44564" y="39848"/>
                    <a:pt x="44603" y="39763"/>
                    <a:pt x="44568" y="39692"/>
                  </a:cubicBezTo>
                  <a:cubicBezTo>
                    <a:pt x="44380" y="39483"/>
                    <a:pt x="43396" y="38479"/>
                    <a:pt x="43396" y="38228"/>
                  </a:cubicBezTo>
                  <a:cubicBezTo>
                    <a:pt x="43396" y="38227"/>
                    <a:pt x="43397" y="38227"/>
                    <a:pt x="43397" y="38227"/>
                  </a:cubicBezTo>
                  <a:cubicBezTo>
                    <a:pt x="43421" y="38227"/>
                    <a:pt x="44780" y="39359"/>
                    <a:pt x="45112" y="39567"/>
                  </a:cubicBezTo>
                  <a:cubicBezTo>
                    <a:pt x="45217" y="39671"/>
                    <a:pt x="45321" y="39776"/>
                    <a:pt x="45447" y="39881"/>
                  </a:cubicBezTo>
                  <a:cubicBezTo>
                    <a:pt x="45466" y="39900"/>
                    <a:pt x="45488" y="39908"/>
                    <a:pt x="45509" y="39908"/>
                  </a:cubicBezTo>
                  <a:cubicBezTo>
                    <a:pt x="45579" y="39908"/>
                    <a:pt x="45642" y="39819"/>
                    <a:pt x="45593" y="39755"/>
                  </a:cubicBezTo>
                  <a:cubicBezTo>
                    <a:pt x="45405" y="39588"/>
                    <a:pt x="45238" y="39420"/>
                    <a:pt x="45070" y="39253"/>
                  </a:cubicBezTo>
                  <a:cubicBezTo>
                    <a:pt x="44819" y="38897"/>
                    <a:pt x="44401" y="38374"/>
                    <a:pt x="44401" y="38374"/>
                  </a:cubicBezTo>
                  <a:lnTo>
                    <a:pt x="44401" y="38374"/>
                  </a:lnTo>
                  <a:cubicBezTo>
                    <a:pt x="44966" y="38479"/>
                    <a:pt x="45907" y="39358"/>
                    <a:pt x="46347" y="39671"/>
                  </a:cubicBezTo>
                  <a:cubicBezTo>
                    <a:pt x="46364" y="39685"/>
                    <a:pt x="46381" y="39691"/>
                    <a:pt x="46396" y="39691"/>
                  </a:cubicBezTo>
                  <a:cubicBezTo>
                    <a:pt x="46452" y="39691"/>
                    <a:pt x="46484" y="39612"/>
                    <a:pt x="46451" y="39546"/>
                  </a:cubicBezTo>
                  <a:cubicBezTo>
                    <a:pt x="46368" y="39441"/>
                    <a:pt x="45321" y="38123"/>
                    <a:pt x="45321" y="38123"/>
                  </a:cubicBezTo>
                  <a:cubicBezTo>
                    <a:pt x="45351" y="38102"/>
                    <a:pt x="45386" y="38093"/>
                    <a:pt x="45426" y="38093"/>
                  </a:cubicBezTo>
                  <a:cubicBezTo>
                    <a:pt x="45473" y="38093"/>
                    <a:pt x="45526" y="38106"/>
                    <a:pt x="45583" y="38130"/>
                  </a:cubicBezTo>
                  <a:lnTo>
                    <a:pt x="45583" y="38130"/>
                  </a:lnTo>
                  <a:cubicBezTo>
                    <a:pt x="45565" y="38121"/>
                    <a:pt x="45548" y="38111"/>
                    <a:pt x="45531" y="38102"/>
                  </a:cubicBezTo>
                  <a:lnTo>
                    <a:pt x="46137" y="38102"/>
                  </a:lnTo>
                  <a:cubicBezTo>
                    <a:pt x="46221" y="38290"/>
                    <a:pt x="46326" y="38479"/>
                    <a:pt x="46430" y="38625"/>
                  </a:cubicBezTo>
                  <a:cubicBezTo>
                    <a:pt x="46234" y="38504"/>
                    <a:pt x="46015" y="38372"/>
                    <a:pt x="45790" y="38245"/>
                  </a:cubicBezTo>
                  <a:lnTo>
                    <a:pt x="45790" y="38245"/>
                  </a:lnTo>
                  <a:cubicBezTo>
                    <a:pt x="46202" y="38518"/>
                    <a:pt x="46706" y="39065"/>
                    <a:pt x="46849" y="39065"/>
                  </a:cubicBezTo>
                  <a:cubicBezTo>
                    <a:pt x="46912" y="39169"/>
                    <a:pt x="46995" y="39253"/>
                    <a:pt x="47100" y="39337"/>
                  </a:cubicBezTo>
                  <a:cubicBezTo>
                    <a:pt x="47118" y="39354"/>
                    <a:pt x="47137" y="39362"/>
                    <a:pt x="47157" y="39362"/>
                  </a:cubicBezTo>
                  <a:cubicBezTo>
                    <a:pt x="47228" y="39362"/>
                    <a:pt x="47291" y="39260"/>
                    <a:pt x="47225" y="39211"/>
                  </a:cubicBezTo>
                  <a:cubicBezTo>
                    <a:pt x="47121" y="39106"/>
                    <a:pt x="47058" y="39023"/>
                    <a:pt x="46953" y="38939"/>
                  </a:cubicBezTo>
                  <a:cubicBezTo>
                    <a:pt x="47058" y="38751"/>
                    <a:pt x="46912" y="38541"/>
                    <a:pt x="46493" y="38311"/>
                  </a:cubicBezTo>
                  <a:cubicBezTo>
                    <a:pt x="46451" y="38165"/>
                    <a:pt x="46389" y="38081"/>
                    <a:pt x="46389" y="37997"/>
                  </a:cubicBezTo>
                  <a:close/>
                  <a:moveTo>
                    <a:pt x="71957" y="45530"/>
                  </a:moveTo>
                  <a:cubicBezTo>
                    <a:pt x="72062" y="45802"/>
                    <a:pt x="72292" y="46325"/>
                    <a:pt x="72438" y="46576"/>
                  </a:cubicBezTo>
                  <a:cubicBezTo>
                    <a:pt x="72208" y="46367"/>
                    <a:pt x="71706" y="46032"/>
                    <a:pt x="71434" y="45823"/>
                  </a:cubicBezTo>
                  <a:cubicBezTo>
                    <a:pt x="71601" y="45739"/>
                    <a:pt x="71769" y="45635"/>
                    <a:pt x="71957" y="45530"/>
                  </a:cubicBezTo>
                  <a:close/>
                  <a:moveTo>
                    <a:pt x="71183" y="45990"/>
                  </a:moveTo>
                  <a:cubicBezTo>
                    <a:pt x="71350" y="46346"/>
                    <a:pt x="71497" y="46702"/>
                    <a:pt x="71790" y="46995"/>
                  </a:cubicBezTo>
                  <a:cubicBezTo>
                    <a:pt x="71748" y="46953"/>
                    <a:pt x="71664" y="46869"/>
                    <a:pt x="71581" y="46806"/>
                  </a:cubicBezTo>
                  <a:cubicBezTo>
                    <a:pt x="71350" y="46597"/>
                    <a:pt x="71057" y="46388"/>
                    <a:pt x="70785" y="46220"/>
                  </a:cubicBezTo>
                  <a:cubicBezTo>
                    <a:pt x="70932" y="46116"/>
                    <a:pt x="71057" y="46032"/>
                    <a:pt x="71183" y="45990"/>
                  </a:cubicBezTo>
                  <a:close/>
                  <a:moveTo>
                    <a:pt x="70534" y="46346"/>
                  </a:moveTo>
                  <a:cubicBezTo>
                    <a:pt x="70785" y="46744"/>
                    <a:pt x="71246" y="47413"/>
                    <a:pt x="71183" y="47476"/>
                  </a:cubicBezTo>
                  <a:cubicBezTo>
                    <a:pt x="71246" y="47371"/>
                    <a:pt x="70262" y="46869"/>
                    <a:pt x="69928" y="46681"/>
                  </a:cubicBezTo>
                  <a:cubicBezTo>
                    <a:pt x="70137" y="46555"/>
                    <a:pt x="70325" y="46451"/>
                    <a:pt x="70534" y="46346"/>
                  </a:cubicBezTo>
                  <a:close/>
                  <a:moveTo>
                    <a:pt x="69718" y="46785"/>
                  </a:moveTo>
                  <a:cubicBezTo>
                    <a:pt x="69781" y="46953"/>
                    <a:pt x="69886" y="47204"/>
                    <a:pt x="69990" y="47392"/>
                  </a:cubicBezTo>
                  <a:cubicBezTo>
                    <a:pt x="69760" y="47267"/>
                    <a:pt x="69404" y="47099"/>
                    <a:pt x="69363" y="47099"/>
                  </a:cubicBezTo>
                  <a:cubicBezTo>
                    <a:pt x="69356" y="47097"/>
                    <a:pt x="69349" y="47096"/>
                    <a:pt x="69343" y="47096"/>
                  </a:cubicBezTo>
                  <a:cubicBezTo>
                    <a:pt x="69291" y="47096"/>
                    <a:pt x="69260" y="47164"/>
                    <a:pt x="69279" y="47183"/>
                  </a:cubicBezTo>
                  <a:cubicBezTo>
                    <a:pt x="69442" y="47627"/>
                    <a:pt x="69476" y="47765"/>
                    <a:pt x="69402" y="47765"/>
                  </a:cubicBezTo>
                  <a:cubicBezTo>
                    <a:pt x="69305" y="47765"/>
                    <a:pt x="69024" y="47529"/>
                    <a:pt x="68609" y="47434"/>
                  </a:cubicBezTo>
                  <a:cubicBezTo>
                    <a:pt x="68965" y="47204"/>
                    <a:pt x="69363" y="46995"/>
                    <a:pt x="69718" y="46785"/>
                  </a:cubicBezTo>
                  <a:close/>
                  <a:moveTo>
                    <a:pt x="23561" y="45091"/>
                  </a:moveTo>
                  <a:lnTo>
                    <a:pt x="24816" y="45802"/>
                  </a:lnTo>
                  <a:cubicBezTo>
                    <a:pt x="25046" y="46241"/>
                    <a:pt x="25298" y="46681"/>
                    <a:pt x="25465" y="47162"/>
                  </a:cubicBezTo>
                  <a:cubicBezTo>
                    <a:pt x="25658" y="47615"/>
                    <a:pt x="25735" y="47802"/>
                    <a:pt x="25709" y="47802"/>
                  </a:cubicBezTo>
                  <a:cubicBezTo>
                    <a:pt x="25679" y="47802"/>
                    <a:pt x="25507" y="47546"/>
                    <a:pt x="25214" y="47162"/>
                  </a:cubicBezTo>
                  <a:cubicBezTo>
                    <a:pt x="24670" y="46472"/>
                    <a:pt x="24105" y="45802"/>
                    <a:pt x="23561" y="45091"/>
                  </a:cubicBezTo>
                  <a:close/>
                  <a:moveTo>
                    <a:pt x="26678" y="46869"/>
                  </a:moveTo>
                  <a:cubicBezTo>
                    <a:pt x="26950" y="47036"/>
                    <a:pt x="27222" y="47183"/>
                    <a:pt x="27515" y="47329"/>
                  </a:cubicBezTo>
                  <a:cubicBezTo>
                    <a:pt x="27641" y="47622"/>
                    <a:pt x="27787" y="47936"/>
                    <a:pt x="27850" y="48104"/>
                  </a:cubicBezTo>
                  <a:cubicBezTo>
                    <a:pt x="27725" y="47852"/>
                    <a:pt x="27118" y="47392"/>
                    <a:pt x="27034" y="47308"/>
                  </a:cubicBezTo>
                  <a:cubicBezTo>
                    <a:pt x="26930" y="47183"/>
                    <a:pt x="26804" y="47036"/>
                    <a:pt x="26678" y="46869"/>
                  </a:cubicBezTo>
                  <a:close/>
                  <a:moveTo>
                    <a:pt x="68400" y="47518"/>
                  </a:moveTo>
                  <a:cubicBezTo>
                    <a:pt x="68576" y="48036"/>
                    <a:pt x="68615" y="48203"/>
                    <a:pt x="68536" y="48203"/>
                  </a:cubicBezTo>
                  <a:cubicBezTo>
                    <a:pt x="68446" y="48203"/>
                    <a:pt x="68203" y="47987"/>
                    <a:pt x="67835" y="47832"/>
                  </a:cubicBezTo>
                  <a:cubicBezTo>
                    <a:pt x="67940" y="47790"/>
                    <a:pt x="68044" y="47727"/>
                    <a:pt x="68128" y="47685"/>
                  </a:cubicBezTo>
                  <a:cubicBezTo>
                    <a:pt x="68212" y="47622"/>
                    <a:pt x="68316" y="47580"/>
                    <a:pt x="68400" y="47518"/>
                  </a:cubicBezTo>
                  <a:close/>
                  <a:moveTo>
                    <a:pt x="25423" y="46158"/>
                  </a:moveTo>
                  <a:cubicBezTo>
                    <a:pt x="25632" y="46304"/>
                    <a:pt x="25842" y="46409"/>
                    <a:pt x="26072" y="46534"/>
                  </a:cubicBezTo>
                  <a:cubicBezTo>
                    <a:pt x="26281" y="46974"/>
                    <a:pt x="26490" y="47413"/>
                    <a:pt x="26720" y="47811"/>
                  </a:cubicBezTo>
                  <a:cubicBezTo>
                    <a:pt x="26821" y="47975"/>
                    <a:pt x="26975" y="48214"/>
                    <a:pt x="26972" y="48214"/>
                  </a:cubicBezTo>
                  <a:cubicBezTo>
                    <a:pt x="26970" y="48214"/>
                    <a:pt x="26899" y="48110"/>
                    <a:pt x="26699" y="47811"/>
                  </a:cubicBezTo>
                  <a:cubicBezTo>
                    <a:pt x="26302" y="47246"/>
                    <a:pt x="25862" y="46681"/>
                    <a:pt x="25423" y="46158"/>
                  </a:cubicBezTo>
                  <a:close/>
                  <a:moveTo>
                    <a:pt x="67626" y="47936"/>
                  </a:moveTo>
                  <a:cubicBezTo>
                    <a:pt x="67731" y="48124"/>
                    <a:pt x="67982" y="48501"/>
                    <a:pt x="67877" y="48543"/>
                  </a:cubicBezTo>
                  <a:cubicBezTo>
                    <a:pt x="67874" y="48544"/>
                    <a:pt x="67870" y="48544"/>
                    <a:pt x="67866" y="48544"/>
                  </a:cubicBezTo>
                  <a:cubicBezTo>
                    <a:pt x="67777" y="48544"/>
                    <a:pt x="67403" y="48348"/>
                    <a:pt x="67124" y="48208"/>
                  </a:cubicBezTo>
                  <a:cubicBezTo>
                    <a:pt x="67312" y="48124"/>
                    <a:pt x="67480" y="48041"/>
                    <a:pt x="67626" y="47936"/>
                  </a:cubicBezTo>
                  <a:close/>
                  <a:moveTo>
                    <a:pt x="66894" y="48355"/>
                  </a:moveTo>
                  <a:cubicBezTo>
                    <a:pt x="67038" y="48665"/>
                    <a:pt x="67066" y="48771"/>
                    <a:pt x="67003" y="48771"/>
                  </a:cubicBezTo>
                  <a:cubicBezTo>
                    <a:pt x="66939" y="48771"/>
                    <a:pt x="66781" y="48659"/>
                    <a:pt x="66559" y="48543"/>
                  </a:cubicBezTo>
                  <a:cubicBezTo>
                    <a:pt x="66684" y="48501"/>
                    <a:pt x="66789" y="48417"/>
                    <a:pt x="66894" y="48355"/>
                  </a:cubicBezTo>
                  <a:close/>
                  <a:moveTo>
                    <a:pt x="28352" y="47832"/>
                  </a:moveTo>
                  <a:lnTo>
                    <a:pt x="28352" y="47832"/>
                  </a:lnTo>
                  <a:cubicBezTo>
                    <a:pt x="28394" y="47873"/>
                    <a:pt x="28436" y="47894"/>
                    <a:pt x="28478" y="47915"/>
                  </a:cubicBezTo>
                  <a:cubicBezTo>
                    <a:pt x="28687" y="48273"/>
                    <a:pt x="29076" y="48865"/>
                    <a:pt x="29063" y="48865"/>
                  </a:cubicBezTo>
                  <a:cubicBezTo>
                    <a:pt x="29058" y="48865"/>
                    <a:pt x="28987" y="48769"/>
                    <a:pt x="28813" y="48522"/>
                  </a:cubicBezTo>
                  <a:cubicBezTo>
                    <a:pt x="28666" y="48250"/>
                    <a:pt x="28499" y="48041"/>
                    <a:pt x="28352" y="47832"/>
                  </a:cubicBezTo>
                  <a:close/>
                  <a:moveTo>
                    <a:pt x="66308" y="48689"/>
                  </a:moveTo>
                  <a:cubicBezTo>
                    <a:pt x="66433" y="48878"/>
                    <a:pt x="66559" y="49129"/>
                    <a:pt x="66454" y="49171"/>
                  </a:cubicBezTo>
                  <a:cubicBezTo>
                    <a:pt x="66451" y="49172"/>
                    <a:pt x="66447" y="49173"/>
                    <a:pt x="66441" y="49173"/>
                  </a:cubicBezTo>
                  <a:cubicBezTo>
                    <a:pt x="66369" y="49173"/>
                    <a:pt x="66099" y="49057"/>
                    <a:pt x="65847" y="48941"/>
                  </a:cubicBezTo>
                  <a:cubicBezTo>
                    <a:pt x="66015" y="48878"/>
                    <a:pt x="66140" y="48773"/>
                    <a:pt x="66308" y="48689"/>
                  </a:cubicBezTo>
                  <a:close/>
                  <a:moveTo>
                    <a:pt x="65513" y="49150"/>
                  </a:moveTo>
                  <a:cubicBezTo>
                    <a:pt x="65629" y="49372"/>
                    <a:pt x="65642" y="49437"/>
                    <a:pt x="65554" y="49437"/>
                  </a:cubicBezTo>
                  <a:cubicBezTo>
                    <a:pt x="65484" y="49437"/>
                    <a:pt x="65351" y="49396"/>
                    <a:pt x="65157" y="49359"/>
                  </a:cubicBezTo>
                  <a:cubicBezTo>
                    <a:pt x="65262" y="49275"/>
                    <a:pt x="65387" y="49213"/>
                    <a:pt x="65513" y="49150"/>
                  </a:cubicBezTo>
                  <a:close/>
                  <a:moveTo>
                    <a:pt x="64885" y="49485"/>
                  </a:moveTo>
                  <a:lnTo>
                    <a:pt x="64885" y="49485"/>
                  </a:lnTo>
                  <a:cubicBezTo>
                    <a:pt x="65039" y="49722"/>
                    <a:pt x="64985" y="49791"/>
                    <a:pt x="64848" y="49791"/>
                  </a:cubicBezTo>
                  <a:cubicBezTo>
                    <a:pt x="64743" y="49791"/>
                    <a:pt x="64590" y="49751"/>
                    <a:pt x="64446" y="49715"/>
                  </a:cubicBezTo>
                  <a:cubicBezTo>
                    <a:pt x="64571" y="49673"/>
                    <a:pt x="64739" y="49589"/>
                    <a:pt x="64885" y="49485"/>
                  </a:cubicBezTo>
                  <a:close/>
                  <a:moveTo>
                    <a:pt x="29859" y="48689"/>
                  </a:moveTo>
                  <a:lnTo>
                    <a:pt x="29859" y="48689"/>
                  </a:lnTo>
                  <a:cubicBezTo>
                    <a:pt x="30131" y="48857"/>
                    <a:pt x="30361" y="48982"/>
                    <a:pt x="30633" y="49150"/>
                  </a:cubicBezTo>
                  <a:cubicBezTo>
                    <a:pt x="30675" y="49275"/>
                    <a:pt x="30738" y="49380"/>
                    <a:pt x="30800" y="49505"/>
                  </a:cubicBezTo>
                  <a:cubicBezTo>
                    <a:pt x="30901" y="49692"/>
                    <a:pt x="31060" y="49848"/>
                    <a:pt x="31043" y="49848"/>
                  </a:cubicBezTo>
                  <a:cubicBezTo>
                    <a:pt x="31035" y="49848"/>
                    <a:pt x="30990" y="49815"/>
                    <a:pt x="30884" y="49736"/>
                  </a:cubicBezTo>
                  <a:cubicBezTo>
                    <a:pt x="30528" y="49485"/>
                    <a:pt x="30173" y="49066"/>
                    <a:pt x="29859" y="48689"/>
                  </a:cubicBezTo>
                  <a:close/>
                  <a:moveTo>
                    <a:pt x="31386" y="49589"/>
                  </a:moveTo>
                  <a:cubicBezTo>
                    <a:pt x="31470" y="49610"/>
                    <a:pt x="31512" y="49673"/>
                    <a:pt x="31596" y="49694"/>
                  </a:cubicBezTo>
                  <a:cubicBezTo>
                    <a:pt x="31686" y="49861"/>
                    <a:pt x="31776" y="49989"/>
                    <a:pt x="31763" y="49989"/>
                  </a:cubicBezTo>
                  <a:cubicBezTo>
                    <a:pt x="31756" y="49989"/>
                    <a:pt x="31708" y="49940"/>
                    <a:pt x="31596" y="49819"/>
                  </a:cubicBezTo>
                  <a:cubicBezTo>
                    <a:pt x="31533" y="49736"/>
                    <a:pt x="31470" y="49673"/>
                    <a:pt x="31386" y="49589"/>
                  </a:cubicBezTo>
                  <a:close/>
                  <a:moveTo>
                    <a:pt x="64174" y="49882"/>
                  </a:moveTo>
                  <a:cubicBezTo>
                    <a:pt x="64261" y="50057"/>
                    <a:pt x="64269" y="50118"/>
                    <a:pt x="64217" y="50118"/>
                  </a:cubicBezTo>
                  <a:cubicBezTo>
                    <a:pt x="64170" y="50118"/>
                    <a:pt x="64073" y="50067"/>
                    <a:pt x="63943" y="50008"/>
                  </a:cubicBezTo>
                  <a:cubicBezTo>
                    <a:pt x="64027" y="49987"/>
                    <a:pt x="64111" y="49924"/>
                    <a:pt x="64174" y="49882"/>
                  </a:cubicBezTo>
                  <a:close/>
                  <a:moveTo>
                    <a:pt x="63839" y="50070"/>
                  </a:moveTo>
                  <a:cubicBezTo>
                    <a:pt x="63922" y="50112"/>
                    <a:pt x="63964" y="50133"/>
                    <a:pt x="64048" y="50196"/>
                  </a:cubicBezTo>
                  <a:cubicBezTo>
                    <a:pt x="63902" y="50196"/>
                    <a:pt x="63734" y="50196"/>
                    <a:pt x="63588" y="50217"/>
                  </a:cubicBezTo>
                  <a:cubicBezTo>
                    <a:pt x="63650" y="50175"/>
                    <a:pt x="63734" y="50112"/>
                    <a:pt x="63839" y="50070"/>
                  </a:cubicBezTo>
                  <a:close/>
                  <a:moveTo>
                    <a:pt x="68086" y="38249"/>
                  </a:moveTo>
                  <a:cubicBezTo>
                    <a:pt x="61119" y="41910"/>
                    <a:pt x="54235" y="45844"/>
                    <a:pt x="47728" y="50238"/>
                  </a:cubicBezTo>
                  <a:cubicBezTo>
                    <a:pt x="47581" y="49819"/>
                    <a:pt x="47497" y="49401"/>
                    <a:pt x="47497" y="48961"/>
                  </a:cubicBezTo>
                  <a:cubicBezTo>
                    <a:pt x="49820" y="47225"/>
                    <a:pt x="52143" y="45530"/>
                    <a:pt x="54716" y="44149"/>
                  </a:cubicBezTo>
                  <a:cubicBezTo>
                    <a:pt x="57478" y="42663"/>
                    <a:pt x="60365" y="41345"/>
                    <a:pt x="63190" y="39943"/>
                  </a:cubicBezTo>
                  <a:cubicBezTo>
                    <a:pt x="63295" y="39873"/>
                    <a:pt x="63239" y="39715"/>
                    <a:pt x="63132" y="39715"/>
                  </a:cubicBezTo>
                  <a:cubicBezTo>
                    <a:pt x="63111" y="39715"/>
                    <a:pt x="63088" y="39721"/>
                    <a:pt x="63065" y="39734"/>
                  </a:cubicBezTo>
                  <a:cubicBezTo>
                    <a:pt x="60240" y="41094"/>
                    <a:pt x="57352" y="42454"/>
                    <a:pt x="54611" y="43940"/>
                  </a:cubicBezTo>
                  <a:cubicBezTo>
                    <a:pt x="52101" y="45321"/>
                    <a:pt x="49778" y="47036"/>
                    <a:pt x="47518" y="48773"/>
                  </a:cubicBezTo>
                  <a:cubicBezTo>
                    <a:pt x="47518" y="48438"/>
                    <a:pt x="47581" y="48083"/>
                    <a:pt x="47644" y="47706"/>
                  </a:cubicBezTo>
                  <a:cubicBezTo>
                    <a:pt x="47686" y="47601"/>
                    <a:pt x="47644" y="47497"/>
                    <a:pt x="47602" y="47455"/>
                  </a:cubicBezTo>
                  <a:cubicBezTo>
                    <a:pt x="47602" y="47413"/>
                    <a:pt x="47623" y="47392"/>
                    <a:pt x="47623" y="47371"/>
                  </a:cubicBezTo>
                  <a:cubicBezTo>
                    <a:pt x="47644" y="47371"/>
                    <a:pt x="47644" y="47371"/>
                    <a:pt x="47686" y="47350"/>
                  </a:cubicBezTo>
                  <a:cubicBezTo>
                    <a:pt x="50406" y="45844"/>
                    <a:pt x="52979" y="44107"/>
                    <a:pt x="55700" y="42559"/>
                  </a:cubicBezTo>
                  <a:cubicBezTo>
                    <a:pt x="58378" y="41073"/>
                    <a:pt x="61119" y="39713"/>
                    <a:pt x="63818" y="38249"/>
                  </a:cubicBezTo>
                  <a:close/>
                  <a:moveTo>
                    <a:pt x="80912" y="40655"/>
                  </a:moveTo>
                  <a:cubicBezTo>
                    <a:pt x="80913" y="40676"/>
                    <a:pt x="82021" y="41847"/>
                    <a:pt x="82147" y="42036"/>
                  </a:cubicBezTo>
                  <a:cubicBezTo>
                    <a:pt x="82168" y="42057"/>
                    <a:pt x="82189" y="42078"/>
                    <a:pt x="82231" y="42078"/>
                  </a:cubicBezTo>
                  <a:cubicBezTo>
                    <a:pt x="82398" y="44693"/>
                    <a:pt x="82649" y="47308"/>
                    <a:pt x="83026" y="49903"/>
                  </a:cubicBezTo>
                  <a:cubicBezTo>
                    <a:pt x="83005" y="49903"/>
                    <a:pt x="83005" y="49924"/>
                    <a:pt x="82984" y="49924"/>
                  </a:cubicBezTo>
                  <a:cubicBezTo>
                    <a:pt x="82963" y="49903"/>
                    <a:pt x="82900" y="49903"/>
                    <a:pt x="82858" y="49903"/>
                  </a:cubicBezTo>
                  <a:cubicBezTo>
                    <a:pt x="79448" y="49987"/>
                    <a:pt x="76016" y="50175"/>
                    <a:pt x="72627" y="50217"/>
                  </a:cubicBezTo>
                  <a:cubicBezTo>
                    <a:pt x="72093" y="50229"/>
                    <a:pt x="71559" y="50233"/>
                    <a:pt x="71024" y="50233"/>
                  </a:cubicBezTo>
                  <a:cubicBezTo>
                    <a:pt x="69821" y="50233"/>
                    <a:pt x="68617" y="50212"/>
                    <a:pt x="67413" y="50212"/>
                  </a:cubicBezTo>
                  <a:cubicBezTo>
                    <a:pt x="66422" y="50212"/>
                    <a:pt x="65433" y="50226"/>
                    <a:pt x="64446" y="50280"/>
                  </a:cubicBezTo>
                  <a:cubicBezTo>
                    <a:pt x="64374" y="50052"/>
                    <a:pt x="64425" y="49948"/>
                    <a:pt x="64605" y="49948"/>
                  </a:cubicBezTo>
                  <a:cubicBezTo>
                    <a:pt x="64739" y="49948"/>
                    <a:pt x="64943" y="50005"/>
                    <a:pt x="65220" y="50112"/>
                  </a:cubicBezTo>
                  <a:cubicBezTo>
                    <a:pt x="65231" y="50116"/>
                    <a:pt x="65243" y="50118"/>
                    <a:pt x="65254" y="50118"/>
                  </a:cubicBezTo>
                  <a:cubicBezTo>
                    <a:pt x="65308" y="50118"/>
                    <a:pt x="65359" y="50080"/>
                    <a:pt x="65324" y="50029"/>
                  </a:cubicBezTo>
                  <a:cubicBezTo>
                    <a:pt x="65226" y="49791"/>
                    <a:pt x="65063" y="49516"/>
                    <a:pt x="65266" y="49516"/>
                  </a:cubicBezTo>
                  <a:cubicBezTo>
                    <a:pt x="65366" y="49516"/>
                    <a:pt x="65556" y="49583"/>
                    <a:pt x="65889" y="49757"/>
                  </a:cubicBezTo>
                  <a:cubicBezTo>
                    <a:pt x="65895" y="49759"/>
                    <a:pt x="65901" y="49761"/>
                    <a:pt x="65908" y="49761"/>
                  </a:cubicBezTo>
                  <a:cubicBezTo>
                    <a:pt x="65952" y="49761"/>
                    <a:pt x="66012" y="49706"/>
                    <a:pt x="65994" y="49652"/>
                  </a:cubicBezTo>
                  <a:cubicBezTo>
                    <a:pt x="65931" y="49547"/>
                    <a:pt x="65638" y="49192"/>
                    <a:pt x="65680" y="49045"/>
                  </a:cubicBezTo>
                  <a:cubicBezTo>
                    <a:pt x="65701" y="49024"/>
                    <a:pt x="65743" y="49024"/>
                    <a:pt x="65785" y="48982"/>
                  </a:cubicBezTo>
                  <a:cubicBezTo>
                    <a:pt x="66015" y="49045"/>
                    <a:pt x="66663" y="49401"/>
                    <a:pt x="66747" y="49443"/>
                  </a:cubicBezTo>
                  <a:cubicBezTo>
                    <a:pt x="66753" y="49446"/>
                    <a:pt x="66759" y="49447"/>
                    <a:pt x="66766" y="49447"/>
                  </a:cubicBezTo>
                  <a:cubicBezTo>
                    <a:pt x="66810" y="49447"/>
                    <a:pt x="66867" y="49395"/>
                    <a:pt x="66831" y="49359"/>
                  </a:cubicBezTo>
                  <a:cubicBezTo>
                    <a:pt x="66684" y="49150"/>
                    <a:pt x="66580" y="48941"/>
                    <a:pt x="66454" y="48752"/>
                  </a:cubicBezTo>
                  <a:cubicBezTo>
                    <a:pt x="66496" y="48747"/>
                    <a:pt x="66537" y="48744"/>
                    <a:pt x="66577" y="48744"/>
                  </a:cubicBezTo>
                  <a:cubicBezTo>
                    <a:pt x="66856" y="48744"/>
                    <a:pt x="67090" y="48873"/>
                    <a:pt x="67291" y="49129"/>
                  </a:cubicBezTo>
                  <a:cubicBezTo>
                    <a:pt x="67308" y="49140"/>
                    <a:pt x="67325" y="49145"/>
                    <a:pt x="67340" y="49145"/>
                  </a:cubicBezTo>
                  <a:cubicBezTo>
                    <a:pt x="67382" y="49145"/>
                    <a:pt x="67411" y="49106"/>
                    <a:pt x="67396" y="49045"/>
                  </a:cubicBezTo>
                  <a:cubicBezTo>
                    <a:pt x="67354" y="48920"/>
                    <a:pt x="67040" y="48459"/>
                    <a:pt x="67187" y="48355"/>
                  </a:cubicBezTo>
                  <a:cubicBezTo>
                    <a:pt x="67191" y="48353"/>
                    <a:pt x="67196" y="48352"/>
                    <a:pt x="67202" y="48352"/>
                  </a:cubicBezTo>
                  <a:cubicBezTo>
                    <a:pt x="67352" y="48352"/>
                    <a:pt x="68069" y="48817"/>
                    <a:pt x="68149" y="48857"/>
                  </a:cubicBezTo>
                  <a:cubicBezTo>
                    <a:pt x="68160" y="48860"/>
                    <a:pt x="68171" y="48862"/>
                    <a:pt x="68181" y="48862"/>
                  </a:cubicBezTo>
                  <a:cubicBezTo>
                    <a:pt x="68231" y="48862"/>
                    <a:pt x="68271" y="48822"/>
                    <a:pt x="68254" y="48752"/>
                  </a:cubicBezTo>
                  <a:cubicBezTo>
                    <a:pt x="68149" y="48543"/>
                    <a:pt x="68024" y="48334"/>
                    <a:pt x="67919" y="48124"/>
                  </a:cubicBezTo>
                  <a:cubicBezTo>
                    <a:pt x="67939" y="48123"/>
                    <a:pt x="67959" y="48123"/>
                    <a:pt x="67978" y="48123"/>
                  </a:cubicBezTo>
                  <a:cubicBezTo>
                    <a:pt x="68348" y="48123"/>
                    <a:pt x="68642" y="48310"/>
                    <a:pt x="68860" y="48648"/>
                  </a:cubicBezTo>
                  <a:cubicBezTo>
                    <a:pt x="68872" y="48665"/>
                    <a:pt x="68889" y="48673"/>
                    <a:pt x="68907" y="48673"/>
                  </a:cubicBezTo>
                  <a:cubicBezTo>
                    <a:pt x="68952" y="48673"/>
                    <a:pt x="69001" y="48624"/>
                    <a:pt x="68986" y="48564"/>
                  </a:cubicBezTo>
                  <a:cubicBezTo>
                    <a:pt x="68848" y="48191"/>
                    <a:pt x="68646" y="47564"/>
                    <a:pt x="68873" y="47564"/>
                  </a:cubicBezTo>
                  <a:cubicBezTo>
                    <a:pt x="68990" y="47564"/>
                    <a:pt x="69221" y="47731"/>
                    <a:pt x="69635" y="48187"/>
                  </a:cubicBezTo>
                  <a:cubicBezTo>
                    <a:pt x="69651" y="48198"/>
                    <a:pt x="69671" y="48204"/>
                    <a:pt x="69691" y="48204"/>
                  </a:cubicBezTo>
                  <a:cubicBezTo>
                    <a:pt x="69744" y="48204"/>
                    <a:pt x="69796" y="48165"/>
                    <a:pt x="69781" y="48104"/>
                  </a:cubicBezTo>
                  <a:cubicBezTo>
                    <a:pt x="69697" y="47894"/>
                    <a:pt x="69614" y="47685"/>
                    <a:pt x="69572" y="47455"/>
                  </a:cubicBezTo>
                  <a:cubicBezTo>
                    <a:pt x="69631" y="47444"/>
                    <a:pt x="69689" y="47439"/>
                    <a:pt x="69745" y="47439"/>
                  </a:cubicBezTo>
                  <a:cubicBezTo>
                    <a:pt x="70024" y="47439"/>
                    <a:pt x="70262" y="47570"/>
                    <a:pt x="70472" y="47832"/>
                  </a:cubicBezTo>
                  <a:cubicBezTo>
                    <a:pt x="70492" y="47847"/>
                    <a:pt x="70514" y="47853"/>
                    <a:pt x="70534" y="47853"/>
                  </a:cubicBezTo>
                  <a:cubicBezTo>
                    <a:pt x="70595" y="47853"/>
                    <a:pt x="70639" y="47790"/>
                    <a:pt x="70576" y="47727"/>
                  </a:cubicBezTo>
                  <a:lnTo>
                    <a:pt x="70158" y="47246"/>
                  </a:lnTo>
                  <a:cubicBezTo>
                    <a:pt x="70089" y="47014"/>
                    <a:pt x="70101" y="46906"/>
                    <a:pt x="70176" y="46906"/>
                  </a:cubicBezTo>
                  <a:cubicBezTo>
                    <a:pt x="70216" y="46906"/>
                    <a:pt x="70273" y="46937"/>
                    <a:pt x="70346" y="46995"/>
                  </a:cubicBezTo>
                  <a:cubicBezTo>
                    <a:pt x="70681" y="47036"/>
                    <a:pt x="71246" y="47622"/>
                    <a:pt x="71476" y="47832"/>
                  </a:cubicBezTo>
                  <a:cubicBezTo>
                    <a:pt x="71487" y="47848"/>
                    <a:pt x="71502" y="47854"/>
                    <a:pt x="71517" y="47854"/>
                  </a:cubicBezTo>
                  <a:cubicBezTo>
                    <a:pt x="71562" y="47854"/>
                    <a:pt x="71612" y="47800"/>
                    <a:pt x="71581" y="47769"/>
                  </a:cubicBezTo>
                  <a:cubicBezTo>
                    <a:pt x="71476" y="47560"/>
                    <a:pt x="70785" y="46346"/>
                    <a:pt x="70765" y="46346"/>
                  </a:cubicBezTo>
                  <a:cubicBezTo>
                    <a:pt x="70768" y="46346"/>
                    <a:pt x="70771" y="46346"/>
                    <a:pt x="70774" y="46346"/>
                  </a:cubicBezTo>
                  <a:cubicBezTo>
                    <a:pt x="71079" y="46346"/>
                    <a:pt x="72106" y="47310"/>
                    <a:pt x="72334" y="47497"/>
                  </a:cubicBezTo>
                  <a:cubicBezTo>
                    <a:pt x="72352" y="47510"/>
                    <a:pt x="72370" y="47516"/>
                    <a:pt x="72387" y="47516"/>
                  </a:cubicBezTo>
                  <a:cubicBezTo>
                    <a:pt x="72446" y="47516"/>
                    <a:pt x="72483" y="47441"/>
                    <a:pt x="72417" y="47392"/>
                  </a:cubicBezTo>
                  <a:cubicBezTo>
                    <a:pt x="72229" y="47246"/>
                    <a:pt x="71288" y="46409"/>
                    <a:pt x="71560" y="46095"/>
                  </a:cubicBezTo>
                  <a:lnTo>
                    <a:pt x="71560" y="46095"/>
                  </a:lnTo>
                  <a:cubicBezTo>
                    <a:pt x="71560" y="46095"/>
                    <a:pt x="72815" y="46974"/>
                    <a:pt x="72920" y="47057"/>
                  </a:cubicBezTo>
                  <a:cubicBezTo>
                    <a:pt x="72930" y="47064"/>
                    <a:pt x="72940" y="47067"/>
                    <a:pt x="72950" y="47067"/>
                  </a:cubicBezTo>
                  <a:cubicBezTo>
                    <a:pt x="72999" y="47067"/>
                    <a:pt x="73035" y="46988"/>
                    <a:pt x="72982" y="46953"/>
                  </a:cubicBezTo>
                  <a:cubicBezTo>
                    <a:pt x="72920" y="46869"/>
                    <a:pt x="72020" y="45990"/>
                    <a:pt x="72355" y="45635"/>
                  </a:cubicBezTo>
                  <a:cubicBezTo>
                    <a:pt x="72358" y="45632"/>
                    <a:pt x="72364" y="45630"/>
                    <a:pt x="72371" y="45630"/>
                  </a:cubicBezTo>
                  <a:cubicBezTo>
                    <a:pt x="72523" y="45630"/>
                    <a:pt x="73404" y="46242"/>
                    <a:pt x="73464" y="46262"/>
                  </a:cubicBezTo>
                  <a:cubicBezTo>
                    <a:pt x="73482" y="46276"/>
                    <a:pt x="73499" y="46282"/>
                    <a:pt x="73514" y="46282"/>
                  </a:cubicBezTo>
                  <a:cubicBezTo>
                    <a:pt x="73569" y="46282"/>
                    <a:pt x="73597" y="46207"/>
                    <a:pt x="73547" y="46158"/>
                  </a:cubicBezTo>
                  <a:cubicBezTo>
                    <a:pt x="73280" y="45952"/>
                    <a:pt x="72792" y="45425"/>
                    <a:pt x="73307" y="45425"/>
                  </a:cubicBezTo>
                  <a:cubicBezTo>
                    <a:pt x="73317" y="45425"/>
                    <a:pt x="73328" y="45425"/>
                    <a:pt x="73338" y="45425"/>
                  </a:cubicBezTo>
                  <a:cubicBezTo>
                    <a:pt x="73568" y="45425"/>
                    <a:pt x="74029" y="45844"/>
                    <a:pt x="74196" y="45948"/>
                  </a:cubicBezTo>
                  <a:cubicBezTo>
                    <a:pt x="74204" y="45956"/>
                    <a:pt x="74213" y="45960"/>
                    <a:pt x="74223" y="45960"/>
                  </a:cubicBezTo>
                  <a:cubicBezTo>
                    <a:pt x="74265" y="45960"/>
                    <a:pt x="74318" y="45895"/>
                    <a:pt x="74301" y="45844"/>
                  </a:cubicBezTo>
                  <a:cubicBezTo>
                    <a:pt x="74112" y="45593"/>
                    <a:pt x="73652" y="45258"/>
                    <a:pt x="74008" y="45174"/>
                  </a:cubicBezTo>
                  <a:cubicBezTo>
                    <a:pt x="74029" y="45169"/>
                    <a:pt x="74052" y="45166"/>
                    <a:pt x="74076" y="45166"/>
                  </a:cubicBezTo>
                  <a:cubicBezTo>
                    <a:pt x="74426" y="45166"/>
                    <a:pt x="75021" y="45705"/>
                    <a:pt x="75158" y="45823"/>
                  </a:cubicBezTo>
                  <a:cubicBezTo>
                    <a:pt x="75177" y="45837"/>
                    <a:pt x="75196" y="45842"/>
                    <a:pt x="75214" y="45842"/>
                  </a:cubicBezTo>
                  <a:cubicBezTo>
                    <a:pt x="75279" y="45842"/>
                    <a:pt x="75329" y="45767"/>
                    <a:pt x="75263" y="45718"/>
                  </a:cubicBezTo>
                  <a:cubicBezTo>
                    <a:pt x="75075" y="45572"/>
                    <a:pt x="74112" y="44735"/>
                    <a:pt x="74322" y="44588"/>
                  </a:cubicBezTo>
                  <a:cubicBezTo>
                    <a:pt x="74324" y="44587"/>
                    <a:pt x="74326" y="44587"/>
                    <a:pt x="74330" y="44587"/>
                  </a:cubicBezTo>
                  <a:cubicBezTo>
                    <a:pt x="74463" y="44587"/>
                    <a:pt x="75580" y="45364"/>
                    <a:pt x="75702" y="45425"/>
                  </a:cubicBezTo>
                  <a:cubicBezTo>
                    <a:pt x="75721" y="45439"/>
                    <a:pt x="75739" y="45445"/>
                    <a:pt x="75755" y="45445"/>
                  </a:cubicBezTo>
                  <a:cubicBezTo>
                    <a:pt x="75816" y="45445"/>
                    <a:pt x="75856" y="45370"/>
                    <a:pt x="75807" y="45321"/>
                  </a:cubicBezTo>
                  <a:cubicBezTo>
                    <a:pt x="75744" y="45195"/>
                    <a:pt x="75033" y="44316"/>
                    <a:pt x="75054" y="44170"/>
                  </a:cubicBezTo>
                  <a:cubicBezTo>
                    <a:pt x="75055" y="44165"/>
                    <a:pt x="75058" y="44163"/>
                    <a:pt x="75063" y="44163"/>
                  </a:cubicBezTo>
                  <a:cubicBezTo>
                    <a:pt x="75170" y="44163"/>
                    <a:pt x="76166" y="45180"/>
                    <a:pt x="76226" y="45300"/>
                  </a:cubicBezTo>
                  <a:cubicBezTo>
                    <a:pt x="76242" y="45322"/>
                    <a:pt x="76261" y="45331"/>
                    <a:pt x="76280" y="45331"/>
                  </a:cubicBezTo>
                  <a:cubicBezTo>
                    <a:pt x="76334" y="45331"/>
                    <a:pt x="76388" y="45257"/>
                    <a:pt x="76372" y="45195"/>
                  </a:cubicBezTo>
                  <a:cubicBezTo>
                    <a:pt x="76311" y="45093"/>
                    <a:pt x="75694" y="43819"/>
                    <a:pt x="75662" y="43793"/>
                  </a:cubicBezTo>
                  <a:lnTo>
                    <a:pt x="75662" y="43793"/>
                  </a:lnTo>
                  <a:cubicBezTo>
                    <a:pt x="75671" y="43789"/>
                    <a:pt x="75681" y="43787"/>
                    <a:pt x="75693" y="43787"/>
                  </a:cubicBezTo>
                  <a:cubicBezTo>
                    <a:pt x="75935" y="43787"/>
                    <a:pt x="76758" y="44531"/>
                    <a:pt x="76937" y="44630"/>
                  </a:cubicBezTo>
                  <a:cubicBezTo>
                    <a:pt x="76950" y="44637"/>
                    <a:pt x="76962" y="44640"/>
                    <a:pt x="76973" y="44640"/>
                  </a:cubicBezTo>
                  <a:cubicBezTo>
                    <a:pt x="77032" y="44640"/>
                    <a:pt x="77056" y="44554"/>
                    <a:pt x="77021" y="44484"/>
                  </a:cubicBezTo>
                  <a:cubicBezTo>
                    <a:pt x="76791" y="44212"/>
                    <a:pt x="76581" y="43898"/>
                    <a:pt x="76393" y="43584"/>
                  </a:cubicBezTo>
                  <a:cubicBezTo>
                    <a:pt x="76285" y="43342"/>
                    <a:pt x="76273" y="43221"/>
                    <a:pt x="76333" y="43221"/>
                  </a:cubicBezTo>
                  <a:cubicBezTo>
                    <a:pt x="76367" y="43221"/>
                    <a:pt x="76423" y="43258"/>
                    <a:pt x="76498" y="43333"/>
                  </a:cubicBezTo>
                  <a:cubicBezTo>
                    <a:pt x="76832" y="43375"/>
                    <a:pt x="77439" y="44003"/>
                    <a:pt x="77732" y="44170"/>
                  </a:cubicBezTo>
                  <a:cubicBezTo>
                    <a:pt x="77746" y="44184"/>
                    <a:pt x="77759" y="44189"/>
                    <a:pt x="77772" y="44189"/>
                  </a:cubicBezTo>
                  <a:cubicBezTo>
                    <a:pt x="77816" y="44189"/>
                    <a:pt x="77844" y="44114"/>
                    <a:pt x="77795" y="44065"/>
                  </a:cubicBezTo>
                  <a:cubicBezTo>
                    <a:pt x="77586" y="43835"/>
                    <a:pt x="76958" y="43103"/>
                    <a:pt x="77335" y="42894"/>
                  </a:cubicBezTo>
                  <a:cubicBezTo>
                    <a:pt x="77343" y="42888"/>
                    <a:pt x="77353" y="42885"/>
                    <a:pt x="77365" y="42885"/>
                  </a:cubicBezTo>
                  <a:cubicBezTo>
                    <a:pt x="77577" y="42885"/>
                    <a:pt x="78389" y="43697"/>
                    <a:pt x="78527" y="43835"/>
                  </a:cubicBezTo>
                  <a:cubicBezTo>
                    <a:pt x="78545" y="43853"/>
                    <a:pt x="78564" y="43861"/>
                    <a:pt x="78582" y="43861"/>
                  </a:cubicBezTo>
                  <a:cubicBezTo>
                    <a:pt x="78627" y="43861"/>
                    <a:pt x="78662" y="43811"/>
                    <a:pt x="78632" y="43751"/>
                  </a:cubicBezTo>
                  <a:cubicBezTo>
                    <a:pt x="78569" y="43605"/>
                    <a:pt x="78046" y="42705"/>
                    <a:pt x="78171" y="42663"/>
                  </a:cubicBezTo>
                  <a:cubicBezTo>
                    <a:pt x="78175" y="42661"/>
                    <a:pt x="78180" y="42660"/>
                    <a:pt x="78187" y="42660"/>
                  </a:cubicBezTo>
                  <a:cubicBezTo>
                    <a:pt x="78353" y="42660"/>
                    <a:pt x="79369" y="43441"/>
                    <a:pt x="79511" y="43542"/>
                  </a:cubicBezTo>
                  <a:cubicBezTo>
                    <a:pt x="79520" y="43556"/>
                    <a:pt x="79531" y="43562"/>
                    <a:pt x="79542" y="43562"/>
                  </a:cubicBezTo>
                  <a:cubicBezTo>
                    <a:pt x="79582" y="43562"/>
                    <a:pt x="79623" y="43487"/>
                    <a:pt x="79573" y="43438"/>
                  </a:cubicBezTo>
                  <a:cubicBezTo>
                    <a:pt x="79371" y="43235"/>
                    <a:pt x="78814" y="42246"/>
                    <a:pt x="78628" y="42185"/>
                  </a:cubicBezTo>
                  <a:lnTo>
                    <a:pt x="78628" y="42185"/>
                  </a:lnTo>
                  <a:cubicBezTo>
                    <a:pt x="79048" y="42270"/>
                    <a:pt x="79744" y="43191"/>
                    <a:pt x="79992" y="43521"/>
                  </a:cubicBezTo>
                  <a:cubicBezTo>
                    <a:pt x="80008" y="43537"/>
                    <a:pt x="80025" y="43544"/>
                    <a:pt x="80041" y="43544"/>
                  </a:cubicBezTo>
                  <a:cubicBezTo>
                    <a:pt x="80089" y="43544"/>
                    <a:pt x="80128" y="43485"/>
                    <a:pt x="80096" y="43438"/>
                  </a:cubicBezTo>
                  <a:cubicBezTo>
                    <a:pt x="79992" y="43291"/>
                    <a:pt x="79092" y="41743"/>
                    <a:pt x="79260" y="41722"/>
                  </a:cubicBezTo>
                  <a:cubicBezTo>
                    <a:pt x="79262" y="41722"/>
                    <a:pt x="79265" y="41722"/>
                    <a:pt x="79268" y="41722"/>
                  </a:cubicBezTo>
                  <a:cubicBezTo>
                    <a:pt x="79571" y="41722"/>
                    <a:pt x="80559" y="42812"/>
                    <a:pt x="80787" y="43019"/>
                  </a:cubicBezTo>
                  <a:cubicBezTo>
                    <a:pt x="80798" y="43035"/>
                    <a:pt x="80813" y="43042"/>
                    <a:pt x="80828" y="43042"/>
                  </a:cubicBezTo>
                  <a:cubicBezTo>
                    <a:pt x="80873" y="43042"/>
                    <a:pt x="80923" y="42987"/>
                    <a:pt x="80892" y="42956"/>
                  </a:cubicBezTo>
                  <a:cubicBezTo>
                    <a:pt x="80690" y="42654"/>
                    <a:pt x="80274" y="41690"/>
                    <a:pt x="80020" y="41527"/>
                  </a:cubicBezTo>
                  <a:lnTo>
                    <a:pt x="80020" y="41527"/>
                  </a:lnTo>
                  <a:cubicBezTo>
                    <a:pt x="80433" y="41760"/>
                    <a:pt x="80940" y="42609"/>
                    <a:pt x="81247" y="42956"/>
                  </a:cubicBezTo>
                  <a:cubicBezTo>
                    <a:pt x="81261" y="42970"/>
                    <a:pt x="81277" y="42976"/>
                    <a:pt x="81293" y="42976"/>
                  </a:cubicBezTo>
                  <a:cubicBezTo>
                    <a:pt x="81348" y="42976"/>
                    <a:pt x="81401" y="42905"/>
                    <a:pt x="81352" y="42873"/>
                  </a:cubicBezTo>
                  <a:cubicBezTo>
                    <a:pt x="81310" y="42769"/>
                    <a:pt x="80483" y="41094"/>
                    <a:pt x="80453" y="41094"/>
                  </a:cubicBezTo>
                  <a:cubicBezTo>
                    <a:pt x="80453" y="41094"/>
                    <a:pt x="80453" y="41094"/>
                    <a:pt x="80453" y="41094"/>
                  </a:cubicBezTo>
                  <a:lnTo>
                    <a:pt x="80453" y="41094"/>
                  </a:lnTo>
                  <a:cubicBezTo>
                    <a:pt x="80460" y="41091"/>
                    <a:pt x="80468" y="41089"/>
                    <a:pt x="80477" y="41089"/>
                  </a:cubicBezTo>
                  <a:cubicBezTo>
                    <a:pt x="80750" y="41089"/>
                    <a:pt x="81732" y="42542"/>
                    <a:pt x="81833" y="42663"/>
                  </a:cubicBezTo>
                  <a:cubicBezTo>
                    <a:pt x="81846" y="42695"/>
                    <a:pt x="81869" y="42707"/>
                    <a:pt x="81895" y="42707"/>
                  </a:cubicBezTo>
                  <a:cubicBezTo>
                    <a:pt x="81955" y="42707"/>
                    <a:pt x="82024" y="42638"/>
                    <a:pt x="81980" y="42580"/>
                  </a:cubicBezTo>
                  <a:cubicBezTo>
                    <a:pt x="81749" y="42161"/>
                    <a:pt x="80912" y="41115"/>
                    <a:pt x="80912" y="40655"/>
                  </a:cubicBezTo>
                  <a:close/>
                  <a:moveTo>
                    <a:pt x="18497" y="42831"/>
                  </a:moveTo>
                  <a:cubicBezTo>
                    <a:pt x="19292" y="43751"/>
                    <a:pt x="20276" y="44609"/>
                    <a:pt x="21113" y="45488"/>
                  </a:cubicBezTo>
                  <a:cubicBezTo>
                    <a:pt x="21122" y="45502"/>
                    <a:pt x="21135" y="45507"/>
                    <a:pt x="21149" y="45507"/>
                  </a:cubicBezTo>
                  <a:cubicBezTo>
                    <a:pt x="21201" y="45507"/>
                    <a:pt x="21271" y="45433"/>
                    <a:pt x="21238" y="45384"/>
                  </a:cubicBezTo>
                  <a:cubicBezTo>
                    <a:pt x="20820" y="44756"/>
                    <a:pt x="20380" y="44086"/>
                    <a:pt x="19962" y="43459"/>
                  </a:cubicBezTo>
                  <a:lnTo>
                    <a:pt x="19962" y="43459"/>
                  </a:lnTo>
                  <a:cubicBezTo>
                    <a:pt x="20904" y="44547"/>
                    <a:pt x="21908" y="45593"/>
                    <a:pt x="22954" y="46576"/>
                  </a:cubicBezTo>
                  <a:cubicBezTo>
                    <a:pt x="22969" y="46591"/>
                    <a:pt x="22988" y="46598"/>
                    <a:pt x="23008" y="46598"/>
                  </a:cubicBezTo>
                  <a:cubicBezTo>
                    <a:pt x="23068" y="46598"/>
                    <a:pt x="23132" y="46535"/>
                    <a:pt x="23101" y="46472"/>
                  </a:cubicBezTo>
                  <a:cubicBezTo>
                    <a:pt x="22745" y="45928"/>
                    <a:pt x="22389" y="45363"/>
                    <a:pt x="22054" y="44798"/>
                  </a:cubicBezTo>
                  <a:cubicBezTo>
                    <a:pt x="21971" y="44693"/>
                    <a:pt x="21908" y="44588"/>
                    <a:pt x="21845" y="44484"/>
                  </a:cubicBezTo>
                  <a:lnTo>
                    <a:pt x="21845" y="44484"/>
                  </a:lnTo>
                  <a:cubicBezTo>
                    <a:pt x="22075" y="44693"/>
                    <a:pt x="22285" y="44902"/>
                    <a:pt x="22410" y="45070"/>
                  </a:cubicBezTo>
                  <a:cubicBezTo>
                    <a:pt x="22933" y="45656"/>
                    <a:pt x="23435" y="46304"/>
                    <a:pt x="23958" y="46890"/>
                  </a:cubicBezTo>
                  <a:cubicBezTo>
                    <a:pt x="23969" y="46912"/>
                    <a:pt x="23987" y="46921"/>
                    <a:pt x="24007" y="46921"/>
                  </a:cubicBezTo>
                  <a:cubicBezTo>
                    <a:pt x="24062" y="46921"/>
                    <a:pt x="24130" y="46847"/>
                    <a:pt x="24084" y="46785"/>
                  </a:cubicBezTo>
                  <a:cubicBezTo>
                    <a:pt x="23791" y="46220"/>
                    <a:pt x="23519" y="45635"/>
                    <a:pt x="23205" y="45070"/>
                  </a:cubicBezTo>
                  <a:cubicBezTo>
                    <a:pt x="23163" y="45007"/>
                    <a:pt x="23142" y="44965"/>
                    <a:pt x="23101" y="44881"/>
                  </a:cubicBezTo>
                  <a:cubicBezTo>
                    <a:pt x="23121" y="44881"/>
                    <a:pt x="23142" y="44902"/>
                    <a:pt x="23163" y="44902"/>
                  </a:cubicBezTo>
                  <a:cubicBezTo>
                    <a:pt x="23247" y="45028"/>
                    <a:pt x="23331" y="45132"/>
                    <a:pt x="23414" y="45216"/>
                  </a:cubicBezTo>
                  <a:cubicBezTo>
                    <a:pt x="24209" y="46262"/>
                    <a:pt x="25046" y="47288"/>
                    <a:pt x="25862" y="48334"/>
                  </a:cubicBezTo>
                  <a:cubicBezTo>
                    <a:pt x="25881" y="48358"/>
                    <a:pt x="25903" y="48368"/>
                    <a:pt x="25924" y="48368"/>
                  </a:cubicBezTo>
                  <a:cubicBezTo>
                    <a:pt x="25974" y="48368"/>
                    <a:pt x="26018" y="48309"/>
                    <a:pt x="25988" y="48250"/>
                  </a:cubicBezTo>
                  <a:cubicBezTo>
                    <a:pt x="25737" y="47455"/>
                    <a:pt x="25318" y="46576"/>
                    <a:pt x="24942" y="45928"/>
                  </a:cubicBezTo>
                  <a:lnTo>
                    <a:pt x="24984" y="45928"/>
                  </a:lnTo>
                  <a:cubicBezTo>
                    <a:pt x="25549" y="46869"/>
                    <a:pt x="26406" y="47790"/>
                    <a:pt x="27118" y="48648"/>
                  </a:cubicBezTo>
                  <a:cubicBezTo>
                    <a:pt x="27134" y="48669"/>
                    <a:pt x="27155" y="48678"/>
                    <a:pt x="27175" y="48678"/>
                  </a:cubicBezTo>
                  <a:cubicBezTo>
                    <a:pt x="27233" y="48678"/>
                    <a:pt x="27290" y="48605"/>
                    <a:pt x="27243" y="48543"/>
                  </a:cubicBezTo>
                  <a:cubicBezTo>
                    <a:pt x="26971" y="47978"/>
                    <a:pt x="26616" y="47099"/>
                    <a:pt x="26260" y="46660"/>
                  </a:cubicBezTo>
                  <a:cubicBezTo>
                    <a:pt x="26281" y="46660"/>
                    <a:pt x="26281" y="46681"/>
                    <a:pt x="26302" y="46681"/>
                  </a:cubicBezTo>
                  <a:cubicBezTo>
                    <a:pt x="26909" y="47288"/>
                    <a:pt x="27432" y="48020"/>
                    <a:pt x="28038" y="48606"/>
                  </a:cubicBezTo>
                  <a:cubicBezTo>
                    <a:pt x="28052" y="48619"/>
                    <a:pt x="28068" y="48625"/>
                    <a:pt x="28083" y="48625"/>
                  </a:cubicBezTo>
                  <a:cubicBezTo>
                    <a:pt x="28140" y="48625"/>
                    <a:pt x="28197" y="48550"/>
                    <a:pt x="28164" y="48501"/>
                  </a:cubicBezTo>
                  <a:cubicBezTo>
                    <a:pt x="28059" y="48355"/>
                    <a:pt x="27746" y="47790"/>
                    <a:pt x="27578" y="47413"/>
                  </a:cubicBezTo>
                  <a:lnTo>
                    <a:pt x="27578" y="47413"/>
                  </a:lnTo>
                  <a:cubicBezTo>
                    <a:pt x="27704" y="47476"/>
                    <a:pt x="27808" y="47560"/>
                    <a:pt x="27892" y="47601"/>
                  </a:cubicBezTo>
                  <a:cubicBezTo>
                    <a:pt x="28352" y="48187"/>
                    <a:pt x="28771" y="48752"/>
                    <a:pt x="29189" y="49338"/>
                  </a:cubicBezTo>
                  <a:cubicBezTo>
                    <a:pt x="29201" y="49356"/>
                    <a:pt x="29220" y="49364"/>
                    <a:pt x="29239" y="49364"/>
                  </a:cubicBezTo>
                  <a:cubicBezTo>
                    <a:pt x="29289" y="49364"/>
                    <a:pt x="29345" y="49314"/>
                    <a:pt x="29315" y="49254"/>
                  </a:cubicBezTo>
                  <a:cubicBezTo>
                    <a:pt x="29127" y="48920"/>
                    <a:pt x="28896" y="48606"/>
                    <a:pt x="28771" y="48250"/>
                  </a:cubicBezTo>
                  <a:cubicBezTo>
                    <a:pt x="28750" y="48187"/>
                    <a:pt x="28687" y="48124"/>
                    <a:pt x="28666" y="48083"/>
                  </a:cubicBezTo>
                  <a:cubicBezTo>
                    <a:pt x="28687" y="48083"/>
                    <a:pt x="28687" y="48104"/>
                    <a:pt x="28708" y="48104"/>
                  </a:cubicBezTo>
                  <a:cubicBezTo>
                    <a:pt x="28771" y="48124"/>
                    <a:pt x="28792" y="48187"/>
                    <a:pt x="28875" y="48250"/>
                  </a:cubicBezTo>
                  <a:cubicBezTo>
                    <a:pt x="29252" y="48627"/>
                    <a:pt x="29566" y="49045"/>
                    <a:pt x="29838" y="49464"/>
                  </a:cubicBezTo>
                  <a:cubicBezTo>
                    <a:pt x="29859" y="49485"/>
                    <a:pt x="29880" y="49505"/>
                    <a:pt x="29880" y="49547"/>
                  </a:cubicBezTo>
                  <a:cubicBezTo>
                    <a:pt x="29963" y="49673"/>
                    <a:pt x="30068" y="49819"/>
                    <a:pt x="30152" y="49966"/>
                  </a:cubicBezTo>
                  <a:cubicBezTo>
                    <a:pt x="30164" y="49997"/>
                    <a:pt x="30188" y="50010"/>
                    <a:pt x="30214" y="50010"/>
                  </a:cubicBezTo>
                  <a:cubicBezTo>
                    <a:pt x="30273" y="50010"/>
                    <a:pt x="30342" y="49941"/>
                    <a:pt x="30298" y="49882"/>
                  </a:cubicBezTo>
                  <a:cubicBezTo>
                    <a:pt x="30173" y="49652"/>
                    <a:pt x="30068" y="49401"/>
                    <a:pt x="29943" y="49171"/>
                  </a:cubicBezTo>
                  <a:cubicBezTo>
                    <a:pt x="29891" y="49085"/>
                    <a:pt x="29839" y="49013"/>
                    <a:pt x="29788" y="48967"/>
                  </a:cubicBezTo>
                  <a:lnTo>
                    <a:pt x="29788" y="48967"/>
                  </a:lnTo>
                  <a:cubicBezTo>
                    <a:pt x="29809" y="48981"/>
                    <a:pt x="29834" y="48999"/>
                    <a:pt x="29859" y="49024"/>
                  </a:cubicBezTo>
                  <a:cubicBezTo>
                    <a:pt x="30340" y="49443"/>
                    <a:pt x="30759" y="49924"/>
                    <a:pt x="31177" y="50384"/>
                  </a:cubicBezTo>
                  <a:cubicBezTo>
                    <a:pt x="31191" y="50398"/>
                    <a:pt x="31206" y="50404"/>
                    <a:pt x="31222" y="50404"/>
                  </a:cubicBezTo>
                  <a:cubicBezTo>
                    <a:pt x="31279" y="50404"/>
                    <a:pt x="31340" y="50329"/>
                    <a:pt x="31324" y="50280"/>
                  </a:cubicBezTo>
                  <a:cubicBezTo>
                    <a:pt x="31282" y="50175"/>
                    <a:pt x="31093" y="49819"/>
                    <a:pt x="30926" y="49547"/>
                  </a:cubicBezTo>
                  <a:lnTo>
                    <a:pt x="30926" y="49547"/>
                  </a:lnTo>
                  <a:cubicBezTo>
                    <a:pt x="31219" y="49903"/>
                    <a:pt x="31742" y="50384"/>
                    <a:pt x="31868" y="50552"/>
                  </a:cubicBezTo>
                  <a:cubicBezTo>
                    <a:pt x="31889" y="50573"/>
                    <a:pt x="31912" y="50582"/>
                    <a:pt x="31934" y="50582"/>
                  </a:cubicBezTo>
                  <a:cubicBezTo>
                    <a:pt x="31997" y="50582"/>
                    <a:pt x="32050" y="50509"/>
                    <a:pt x="32035" y="50447"/>
                  </a:cubicBezTo>
                  <a:cubicBezTo>
                    <a:pt x="32035" y="50426"/>
                    <a:pt x="31847" y="50091"/>
                    <a:pt x="31721" y="49861"/>
                  </a:cubicBezTo>
                  <a:lnTo>
                    <a:pt x="31721" y="49861"/>
                  </a:lnTo>
                  <a:cubicBezTo>
                    <a:pt x="31763" y="49882"/>
                    <a:pt x="31805" y="49903"/>
                    <a:pt x="31847" y="49924"/>
                  </a:cubicBezTo>
                  <a:cubicBezTo>
                    <a:pt x="32140" y="50196"/>
                    <a:pt x="32579" y="50552"/>
                    <a:pt x="32642" y="50614"/>
                  </a:cubicBezTo>
                  <a:cubicBezTo>
                    <a:pt x="32655" y="50632"/>
                    <a:pt x="32672" y="50640"/>
                    <a:pt x="32690" y="50640"/>
                  </a:cubicBezTo>
                  <a:cubicBezTo>
                    <a:pt x="32756" y="50640"/>
                    <a:pt x="32833" y="50538"/>
                    <a:pt x="32767" y="50489"/>
                  </a:cubicBezTo>
                  <a:lnTo>
                    <a:pt x="32704" y="50426"/>
                  </a:lnTo>
                  <a:lnTo>
                    <a:pt x="33646" y="50970"/>
                  </a:lnTo>
                  <a:cubicBezTo>
                    <a:pt x="31282" y="50907"/>
                    <a:pt x="28875" y="50865"/>
                    <a:pt x="26469" y="50782"/>
                  </a:cubicBezTo>
                  <a:cubicBezTo>
                    <a:pt x="23849" y="50703"/>
                    <a:pt x="21229" y="50402"/>
                    <a:pt x="18608" y="50402"/>
                  </a:cubicBezTo>
                  <a:cubicBezTo>
                    <a:pt x="18446" y="50402"/>
                    <a:pt x="18283" y="50403"/>
                    <a:pt x="18121" y="50405"/>
                  </a:cubicBezTo>
                  <a:cubicBezTo>
                    <a:pt x="18079" y="48543"/>
                    <a:pt x="17932" y="46681"/>
                    <a:pt x="17828" y="44798"/>
                  </a:cubicBezTo>
                  <a:cubicBezTo>
                    <a:pt x="17870" y="44798"/>
                    <a:pt x="17891" y="44777"/>
                    <a:pt x="17870" y="44756"/>
                  </a:cubicBezTo>
                  <a:cubicBezTo>
                    <a:pt x="17870" y="44714"/>
                    <a:pt x="17828" y="44714"/>
                    <a:pt x="17828" y="44693"/>
                  </a:cubicBezTo>
                  <a:cubicBezTo>
                    <a:pt x="17828" y="44609"/>
                    <a:pt x="17828" y="44547"/>
                    <a:pt x="17807" y="44442"/>
                  </a:cubicBezTo>
                  <a:lnTo>
                    <a:pt x="17807" y="44442"/>
                  </a:lnTo>
                  <a:cubicBezTo>
                    <a:pt x="17815" y="44450"/>
                    <a:pt x="17829" y="44458"/>
                    <a:pt x="17844" y="44468"/>
                  </a:cubicBezTo>
                  <a:lnTo>
                    <a:pt x="17844" y="44468"/>
                  </a:lnTo>
                  <a:lnTo>
                    <a:pt x="17786" y="44400"/>
                  </a:lnTo>
                  <a:cubicBezTo>
                    <a:pt x="17786" y="44254"/>
                    <a:pt x="17765" y="44065"/>
                    <a:pt x="17765" y="43919"/>
                  </a:cubicBezTo>
                  <a:lnTo>
                    <a:pt x="17765" y="43919"/>
                  </a:lnTo>
                  <a:cubicBezTo>
                    <a:pt x="17974" y="44358"/>
                    <a:pt x="18246" y="44902"/>
                    <a:pt x="18414" y="44986"/>
                  </a:cubicBezTo>
                  <a:cubicBezTo>
                    <a:pt x="18330" y="44965"/>
                    <a:pt x="18225" y="44881"/>
                    <a:pt x="18121" y="44798"/>
                  </a:cubicBezTo>
                  <a:lnTo>
                    <a:pt x="18121" y="44798"/>
                  </a:lnTo>
                  <a:cubicBezTo>
                    <a:pt x="18309" y="45007"/>
                    <a:pt x="18518" y="45279"/>
                    <a:pt x="18644" y="45404"/>
                  </a:cubicBezTo>
                  <a:cubicBezTo>
                    <a:pt x="18658" y="45414"/>
                    <a:pt x="18672" y="45418"/>
                    <a:pt x="18685" y="45418"/>
                  </a:cubicBezTo>
                  <a:cubicBezTo>
                    <a:pt x="18731" y="45418"/>
                    <a:pt x="18765" y="45369"/>
                    <a:pt x="18748" y="45321"/>
                  </a:cubicBezTo>
                  <a:cubicBezTo>
                    <a:pt x="18523" y="44966"/>
                    <a:pt x="18148" y="44425"/>
                    <a:pt x="17902" y="44033"/>
                  </a:cubicBezTo>
                  <a:lnTo>
                    <a:pt x="17902" y="44033"/>
                  </a:lnTo>
                  <a:cubicBezTo>
                    <a:pt x="18271" y="44555"/>
                    <a:pt x="18913" y="45057"/>
                    <a:pt x="19334" y="45425"/>
                  </a:cubicBezTo>
                  <a:cubicBezTo>
                    <a:pt x="19345" y="45441"/>
                    <a:pt x="19358" y="45448"/>
                    <a:pt x="19371" y="45448"/>
                  </a:cubicBezTo>
                  <a:cubicBezTo>
                    <a:pt x="19411" y="45448"/>
                    <a:pt x="19455" y="45389"/>
                    <a:pt x="19439" y="45342"/>
                  </a:cubicBezTo>
                  <a:cubicBezTo>
                    <a:pt x="18981" y="44613"/>
                    <a:pt x="18460" y="43345"/>
                    <a:pt x="17899" y="42879"/>
                  </a:cubicBezTo>
                  <a:lnTo>
                    <a:pt x="17899" y="42879"/>
                  </a:lnTo>
                  <a:cubicBezTo>
                    <a:pt x="18711" y="43549"/>
                    <a:pt x="19441" y="44507"/>
                    <a:pt x="20171" y="45300"/>
                  </a:cubicBezTo>
                  <a:cubicBezTo>
                    <a:pt x="20188" y="45322"/>
                    <a:pt x="20207" y="45331"/>
                    <a:pt x="20225" y="45331"/>
                  </a:cubicBezTo>
                  <a:cubicBezTo>
                    <a:pt x="20277" y="45331"/>
                    <a:pt x="20322" y="45257"/>
                    <a:pt x="20276" y="45195"/>
                  </a:cubicBezTo>
                  <a:cubicBezTo>
                    <a:pt x="19753" y="44547"/>
                    <a:pt x="19251" y="43919"/>
                    <a:pt x="18769" y="43228"/>
                  </a:cubicBezTo>
                  <a:cubicBezTo>
                    <a:pt x="18665" y="43103"/>
                    <a:pt x="18602" y="42977"/>
                    <a:pt x="18497" y="42831"/>
                  </a:cubicBezTo>
                  <a:close/>
                  <a:moveTo>
                    <a:pt x="82984" y="50280"/>
                  </a:moveTo>
                  <a:lnTo>
                    <a:pt x="82984" y="50280"/>
                  </a:lnTo>
                  <a:cubicBezTo>
                    <a:pt x="83193" y="50719"/>
                    <a:pt x="82879" y="51326"/>
                    <a:pt x="82356" y="51347"/>
                  </a:cubicBezTo>
                  <a:cubicBezTo>
                    <a:pt x="82314" y="51347"/>
                    <a:pt x="82252" y="51368"/>
                    <a:pt x="82231" y="51430"/>
                  </a:cubicBezTo>
                  <a:cubicBezTo>
                    <a:pt x="82105" y="51389"/>
                    <a:pt x="82001" y="51389"/>
                    <a:pt x="81854" y="51368"/>
                  </a:cubicBezTo>
                  <a:cubicBezTo>
                    <a:pt x="81814" y="51275"/>
                    <a:pt x="81716" y="51207"/>
                    <a:pt x="81607" y="51207"/>
                  </a:cubicBezTo>
                  <a:cubicBezTo>
                    <a:pt x="81543" y="51207"/>
                    <a:pt x="81476" y="51230"/>
                    <a:pt x="81415" y="51284"/>
                  </a:cubicBezTo>
                  <a:cubicBezTo>
                    <a:pt x="81394" y="51284"/>
                    <a:pt x="81394" y="51326"/>
                    <a:pt x="81394" y="51326"/>
                  </a:cubicBezTo>
                  <a:cubicBezTo>
                    <a:pt x="80943" y="51288"/>
                    <a:pt x="80492" y="51271"/>
                    <a:pt x="80040" y="51271"/>
                  </a:cubicBezTo>
                  <a:cubicBezTo>
                    <a:pt x="77435" y="51271"/>
                    <a:pt x="74812" y="51813"/>
                    <a:pt x="72227" y="51813"/>
                  </a:cubicBezTo>
                  <a:cubicBezTo>
                    <a:pt x="72074" y="51813"/>
                    <a:pt x="71921" y="51811"/>
                    <a:pt x="71769" y="51807"/>
                  </a:cubicBezTo>
                  <a:cubicBezTo>
                    <a:pt x="69928" y="51765"/>
                    <a:pt x="68107" y="51598"/>
                    <a:pt x="66308" y="51493"/>
                  </a:cubicBezTo>
                  <a:cubicBezTo>
                    <a:pt x="64979" y="51435"/>
                    <a:pt x="63523" y="51175"/>
                    <a:pt x="62143" y="51175"/>
                  </a:cubicBezTo>
                  <a:cubicBezTo>
                    <a:pt x="62045" y="51175"/>
                    <a:pt x="61948" y="51177"/>
                    <a:pt x="61851" y="51179"/>
                  </a:cubicBezTo>
                  <a:cubicBezTo>
                    <a:pt x="62165" y="51012"/>
                    <a:pt x="62479" y="50824"/>
                    <a:pt x="62814" y="50635"/>
                  </a:cubicBezTo>
                  <a:cubicBezTo>
                    <a:pt x="64195" y="50769"/>
                    <a:pt x="65591" y="50812"/>
                    <a:pt x="66989" y="50812"/>
                  </a:cubicBezTo>
                  <a:cubicBezTo>
                    <a:pt x="68875" y="50812"/>
                    <a:pt x="70765" y="50734"/>
                    <a:pt x="72627" y="50698"/>
                  </a:cubicBezTo>
                  <a:cubicBezTo>
                    <a:pt x="76016" y="50635"/>
                    <a:pt x="79448" y="50593"/>
                    <a:pt x="82858" y="50321"/>
                  </a:cubicBezTo>
                  <a:cubicBezTo>
                    <a:pt x="82900" y="50321"/>
                    <a:pt x="82963" y="50301"/>
                    <a:pt x="82984" y="50280"/>
                  </a:cubicBezTo>
                  <a:close/>
                  <a:moveTo>
                    <a:pt x="48116" y="53859"/>
                  </a:moveTo>
                  <a:cubicBezTo>
                    <a:pt x="48120" y="53863"/>
                    <a:pt x="48124" y="53868"/>
                    <a:pt x="48125" y="53875"/>
                  </a:cubicBezTo>
                  <a:lnTo>
                    <a:pt x="48125" y="53875"/>
                  </a:lnTo>
                  <a:cubicBezTo>
                    <a:pt x="48122" y="53870"/>
                    <a:pt x="48119" y="53865"/>
                    <a:pt x="48116" y="53859"/>
                  </a:cubicBezTo>
                  <a:close/>
                  <a:moveTo>
                    <a:pt x="48142" y="53907"/>
                  </a:moveTo>
                  <a:cubicBezTo>
                    <a:pt x="48390" y="54316"/>
                    <a:pt x="48698" y="54724"/>
                    <a:pt x="49046" y="55092"/>
                  </a:cubicBezTo>
                  <a:cubicBezTo>
                    <a:pt x="49067" y="55134"/>
                    <a:pt x="49088" y="55218"/>
                    <a:pt x="49150" y="55259"/>
                  </a:cubicBezTo>
                  <a:cubicBezTo>
                    <a:pt x="49171" y="55343"/>
                    <a:pt x="49213" y="55427"/>
                    <a:pt x="49255" y="55511"/>
                  </a:cubicBezTo>
                  <a:cubicBezTo>
                    <a:pt x="48813" y="54988"/>
                    <a:pt x="48448" y="54466"/>
                    <a:pt x="48142" y="53907"/>
                  </a:cubicBezTo>
                  <a:close/>
                  <a:moveTo>
                    <a:pt x="85286" y="25632"/>
                  </a:moveTo>
                  <a:lnTo>
                    <a:pt x="85348" y="25694"/>
                  </a:lnTo>
                  <a:cubicBezTo>
                    <a:pt x="85683" y="25799"/>
                    <a:pt x="85306" y="26531"/>
                    <a:pt x="85244" y="26657"/>
                  </a:cubicBezTo>
                  <a:cubicBezTo>
                    <a:pt x="85055" y="26908"/>
                    <a:pt x="84407" y="27306"/>
                    <a:pt x="84051" y="27515"/>
                  </a:cubicBezTo>
                  <a:cubicBezTo>
                    <a:pt x="83528" y="27891"/>
                    <a:pt x="82984" y="28247"/>
                    <a:pt x="82419" y="28582"/>
                  </a:cubicBezTo>
                  <a:cubicBezTo>
                    <a:pt x="81289" y="29272"/>
                    <a:pt x="80117" y="29879"/>
                    <a:pt x="78967" y="30465"/>
                  </a:cubicBezTo>
                  <a:cubicBezTo>
                    <a:pt x="77816" y="31072"/>
                    <a:pt x="76623" y="31699"/>
                    <a:pt x="75472" y="32306"/>
                  </a:cubicBezTo>
                  <a:cubicBezTo>
                    <a:pt x="74405" y="32850"/>
                    <a:pt x="72836" y="33373"/>
                    <a:pt x="72083" y="34315"/>
                  </a:cubicBezTo>
                  <a:cubicBezTo>
                    <a:pt x="72065" y="34369"/>
                    <a:pt x="72062" y="34424"/>
                    <a:pt x="72103" y="34424"/>
                  </a:cubicBezTo>
                  <a:cubicBezTo>
                    <a:pt x="72109" y="34424"/>
                    <a:pt x="72116" y="34422"/>
                    <a:pt x="72125" y="34420"/>
                  </a:cubicBezTo>
                  <a:cubicBezTo>
                    <a:pt x="72941" y="34378"/>
                    <a:pt x="73589" y="33876"/>
                    <a:pt x="74322" y="33499"/>
                  </a:cubicBezTo>
                  <a:cubicBezTo>
                    <a:pt x="75138" y="33080"/>
                    <a:pt x="75975" y="32641"/>
                    <a:pt x="76791" y="32202"/>
                  </a:cubicBezTo>
                  <a:cubicBezTo>
                    <a:pt x="78506" y="31281"/>
                    <a:pt x="80264" y="30402"/>
                    <a:pt x="81938" y="29461"/>
                  </a:cubicBezTo>
                  <a:cubicBezTo>
                    <a:pt x="82775" y="28979"/>
                    <a:pt x="83884" y="28435"/>
                    <a:pt x="84741" y="27745"/>
                  </a:cubicBezTo>
                  <a:lnTo>
                    <a:pt x="84741" y="27745"/>
                  </a:lnTo>
                  <a:cubicBezTo>
                    <a:pt x="84302" y="29377"/>
                    <a:pt x="84009" y="30988"/>
                    <a:pt x="84511" y="32641"/>
                  </a:cubicBezTo>
                  <a:cubicBezTo>
                    <a:pt x="84846" y="33708"/>
                    <a:pt x="85558" y="34943"/>
                    <a:pt x="86625" y="35445"/>
                  </a:cubicBezTo>
                  <a:cubicBezTo>
                    <a:pt x="80494" y="38479"/>
                    <a:pt x="74510" y="41764"/>
                    <a:pt x="68609" y="45195"/>
                  </a:cubicBezTo>
                  <a:cubicBezTo>
                    <a:pt x="62458" y="48752"/>
                    <a:pt x="56306" y="52435"/>
                    <a:pt x="50469" y="56473"/>
                  </a:cubicBezTo>
                  <a:cubicBezTo>
                    <a:pt x="50364" y="56243"/>
                    <a:pt x="50259" y="55992"/>
                    <a:pt x="50155" y="55741"/>
                  </a:cubicBezTo>
                  <a:cubicBezTo>
                    <a:pt x="50259" y="55636"/>
                    <a:pt x="50322" y="55469"/>
                    <a:pt x="50155" y="55343"/>
                  </a:cubicBezTo>
                  <a:cubicBezTo>
                    <a:pt x="50050" y="55259"/>
                    <a:pt x="49946" y="55155"/>
                    <a:pt x="49883" y="55092"/>
                  </a:cubicBezTo>
                  <a:cubicBezTo>
                    <a:pt x="49778" y="54883"/>
                    <a:pt x="49674" y="54674"/>
                    <a:pt x="49590" y="54464"/>
                  </a:cubicBezTo>
                  <a:cubicBezTo>
                    <a:pt x="54800" y="51891"/>
                    <a:pt x="60093" y="48982"/>
                    <a:pt x="64739" y="45488"/>
                  </a:cubicBezTo>
                  <a:cubicBezTo>
                    <a:pt x="64793" y="45416"/>
                    <a:pt x="64753" y="45312"/>
                    <a:pt x="64674" y="45312"/>
                  </a:cubicBezTo>
                  <a:cubicBezTo>
                    <a:pt x="64662" y="45312"/>
                    <a:pt x="64648" y="45315"/>
                    <a:pt x="64634" y="45321"/>
                  </a:cubicBezTo>
                  <a:cubicBezTo>
                    <a:pt x="62060" y="46869"/>
                    <a:pt x="59633" y="48606"/>
                    <a:pt x="57039" y="50133"/>
                  </a:cubicBezTo>
                  <a:cubicBezTo>
                    <a:pt x="54549" y="51598"/>
                    <a:pt x="52038" y="53021"/>
                    <a:pt x="49506" y="54381"/>
                  </a:cubicBezTo>
                  <a:lnTo>
                    <a:pt x="48648" y="52581"/>
                  </a:lnTo>
                  <a:cubicBezTo>
                    <a:pt x="48272" y="51870"/>
                    <a:pt x="47937" y="51158"/>
                    <a:pt x="47728" y="50426"/>
                  </a:cubicBezTo>
                  <a:cubicBezTo>
                    <a:pt x="54528" y="46241"/>
                    <a:pt x="61328" y="42161"/>
                    <a:pt x="68358" y="38395"/>
                  </a:cubicBezTo>
                  <a:cubicBezTo>
                    <a:pt x="68421" y="38374"/>
                    <a:pt x="68421" y="38311"/>
                    <a:pt x="68421" y="38290"/>
                  </a:cubicBezTo>
                  <a:lnTo>
                    <a:pt x="72208" y="38290"/>
                  </a:lnTo>
                  <a:cubicBezTo>
                    <a:pt x="64697" y="42915"/>
                    <a:pt x="57143" y="47476"/>
                    <a:pt x="49736" y="52267"/>
                  </a:cubicBezTo>
                  <a:cubicBezTo>
                    <a:pt x="49682" y="52303"/>
                    <a:pt x="49721" y="52401"/>
                    <a:pt x="49786" y="52401"/>
                  </a:cubicBezTo>
                  <a:cubicBezTo>
                    <a:pt x="49797" y="52401"/>
                    <a:pt x="49808" y="52399"/>
                    <a:pt x="49820" y="52393"/>
                  </a:cubicBezTo>
                  <a:cubicBezTo>
                    <a:pt x="57520" y="47894"/>
                    <a:pt x="65052" y="43103"/>
                    <a:pt x="72606" y="38374"/>
                  </a:cubicBezTo>
                  <a:cubicBezTo>
                    <a:pt x="72648" y="38374"/>
                    <a:pt x="72710" y="38374"/>
                    <a:pt x="72752" y="38353"/>
                  </a:cubicBezTo>
                  <a:cubicBezTo>
                    <a:pt x="73003" y="38249"/>
                    <a:pt x="73213" y="38081"/>
                    <a:pt x="73380" y="37872"/>
                  </a:cubicBezTo>
                  <a:cubicBezTo>
                    <a:pt x="74175" y="37370"/>
                    <a:pt x="74991" y="36889"/>
                    <a:pt x="75765" y="36386"/>
                  </a:cubicBezTo>
                  <a:cubicBezTo>
                    <a:pt x="75868" y="36318"/>
                    <a:pt x="75802" y="36150"/>
                    <a:pt x="75706" y="36150"/>
                  </a:cubicBezTo>
                  <a:cubicBezTo>
                    <a:pt x="75685" y="36150"/>
                    <a:pt x="75662" y="36158"/>
                    <a:pt x="75640" y="36177"/>
                  </a:cubicBezTo>
                  <a:cubicBezTo>
                    <a:pt x="75012" y="36575"/>
                    <a:pt x="74363" y="36951"/>
                    <a:pt x="73694" y="37349"/>
                  </a:cubicBezTo>
                  <a:lnTo>
                    <a:pt x="73694" y="37349"/>
                  </a:lnTo>
                  <a:cubicBezTo>
                    <a:pt x="73966" y="36805"/>
                    <a:pt x="73987" y="36177"/>
                    <a:pt x="73652" y="35675"/>
                  </a:cubicBezTo>
                  <a:cubicBezTo>
                    <a:pt x="73581" y="35589"/>
                    <a:pt x="73487" y="35550"/>
                    <a:pt x="73399" y="35550"/>
                  </a:cubicBezTo>
                  <a:cubicBezTo>
                    <a:pt x="73250" y="35550"/>
                    <a:pt x="73116" y="35659"/>
                    <a:pt x="73129" y="35842"/>
                  </a:cubicBezTo>
                  <a:cubicBezTo>
                    <a:pt x="73108" y="35800"/>
                    <a:pt x="73045" y="35780"/>
                    <a:pt x="73003" y="35780"/>
                  </a:cubicBezTo>
                  <a:cubicBezTo>
                    <a:pt x="72794" y="35780"/>
                    <a:pt x="72606" y="35780"/>
                    <a:pt x="72397" y="35800"/>
                  </a:cubicBezTo>
                  <a:cubicBezTo>
                    <a:pt x="72125" y="35005"/>
                    <a:pt x="71915" y="34189"/>
                    <a:pt x="71790" y="33352"/>
                  </a:cubicBezTo>
                  <a:cubicBezTo>
                    <a:pt x="74112" y="32432"/>
                    <a:pt x="76309" y="31155"/>
                    <a:pt x="78485" y="29921"/>
                  </a:cubicBezTo>
                  <a:cubicBezTo>
                    <a:pt x="80808" y="28582"/>
                    <a:pt x="83089" y="27180"/>
                    <a:pt x="85286" y="25632"/>
                  </a:cubicBezTo>
                  <a:close/>
                  <a:moveTo>
                    <a:pt x="2072" y="21468"/>
                  </a:moveTo>
                  <a:cubicBezTo>
                    <a:pt x="3704" y="23184"/>
                    <a:pt x="5901" y="24230"/>
                    <a:pt x="7952" y="25339"/>
                  </a:cubicBezTo>
                  <a:cubicBezTo>
                    <a:pt x="10379" y="26678"/>
                    <a:pt x="12639" y="28289"/>
                    <a:pt x="14898" y="29858"/>
                  </a:cubicBezTo>
                  <a:cubicBezTo>
                    <a:pt x="16007" y="32327"/>
                    <a:pt x="17179" y="34733"/>
                    <a:pt x="18539" y="37035"/>
                  </a:cubicBezTo>
                  <a:cubicBezTo>
                    <a:pt x="18573" y="37080"/>
                    <a:pt x="18618" y="37101"/>
                    <a:pt x="18660" y="37101"/>
                  </a:cubicBezTo>
                  <a:cubicBezTo>
                    <a:pt x="18696" y="37101"/>
                    <a:pt x="18729" y="37085"/>
                    <a:pt x="18748" y="37056"/>
                  </a:cubicBezTo>
                  <a:cubicBezTo>
                    <a:pt x="19200" y="37556"/>
                    <a:pt x="19777" y="37907"/>
                    <a:pt x="20477" y="37907"/>
                  </a:cubicBezTo>
                  <a:cubicBezTo>
                    <a:pt x="20685" y="37907"/>
                    <a:pt x="20904" y="37876"/>
                    <a:pt x="21134" y="37809"/>
                  </a:cubicBezTo>
                  <a:cubicBezTo>
                    <a:pt x="21134" y="37809"/>
                    <a:pt x="21155" y="37809"/>
                    <a:pt x="21155" y="37788"/>
                  </a:cubicBezTo>
                  <a:cubicBezTo>
                    <a:pt x="23648" y="37963"/>
                    <a:pt x="26170" y="37977"/>
                    <a:pt x="28674" y="37977"/>
                  </a:cubicBezTo>
                  <a:cubicBezTo>
                    <a:pt x="29174" y="37977"/>
                    <a:pt x="29674" y="37977"/>
                    <a:pt x="30173" y="37977"/>
                  </a:cubicBezTo>
                  <a:cubicBezTo>
                    <a:pt x="35362" y="41136"/>
                    <a:pt x="40802" y="43940"/>
                    <a:pt x="46242" y="46639"/>
                  </a:cubicBezTo>
                  <a:cubicBezTo>
                    <a:pt x="45740" y="47204"/>
                    <a:pt x="45656" y="48334"/>
                    <a:pt x="45552" y="49024"/>
                  </a:cubicBezTo>
                  <a:cubicBezTo>
                    <a:pt x="45384" y="50384"/>
                    <a:pt x="45426" y="51765"/>
                    <a:pt x="45719" y="53104"/>
                  </a:cubicBezTo>
                  <a:cubicBezTo>
                    <a:pt x="46137" y="55050"/>
                    <a:pt x="47163" y="56996"/>
                    <a:pt x="48962" y="57917"/>
                  </a:cubicBezTo>
                  <a:lnTo>
                    <a:pt x="48899" y="57917"/>
                  </a:lnTo>
                  <a:cubicBezTo>
                    <a:pt x="44171" y="56159"/>
                    <a:pt x="39693" y="53774"/>
                    <a:pt x="35299" y="51242"/>
                  </a:cubicBezTo>
                  <a:cubicBezTo>
                    <a:pt x="35362" y="51054"/>
                    <a:pt x="35278" y="50845"/>
                    <a:pt x="35048" y="50845"/>
                  </a:cubicBezTo>
                  <a:lnTo>
                    <a:pt x="34650" y="50845"/>
                  </a:lnTo>
                  <a:cubicBezTo>
                    <a:pt x="32244" y="49464"/>
                    <a:pt x="29859" y="48020"/>
                    <a:pt x="27453" y="46639"/>
                  </a:cubicBezTo>
                  <a:lnTo>
                    <a:pt x="27432" y="46597"/>
                  </a:lnTo>
                  <a:cubicBezTo>
                    <a:pt x="27417" y="46582"/>
                    <a:pt x="27402" y="46567"/>
                    <a:pt x="27373" y="46567"/>
                  </a:cubicBezTo>
                  <a:cubicBezTo>
                    <a:pt x="27360" y="46567"/>
                    <a:pt x="27345" y="46570"/>
                    <a:pt x="27327" y="46576"/>
                  </a:cubicBezTo>
                  <a:cubicBezTo>
                    <a:pt x="27034" y="46430"/>
                    <a:pt x="26762" y="46241"/>
                    <a:pt x="26448" y="46074"/>
                  </a:cubicBezTo>
                  <a:cubicBezTo>
                    <a:pt x="22536" y="43856"/>
                    <a:pt x="18665" y="41638"/>
                    <a:pt x="14773" y="39420"/>
                  </a:cubicBezTo>
                  <a:cubicBezTo>
                    <a:pt x="10860" y="37161"/>
                    <a:pt x="6947" y="34566"/>
                    <a:pt x="2826" y="32767"/>
                  </a:cubicBezTo>
                  <a:cubicBezTo>
                    <a:pt x="2809" y="32761"/>
                    <a:pt x="2792" y="32758"/>
                    <a:pt x="2775" y="32758"/>
                  </a:cubicBezTo>
                  <a:cubicBezTo>
                    <a:pt x="2731" y="32758"/>
                    <a:pt x="2689" y="32778"/>
                    <a:pt x="2658" y="32808"/>
                  </a:cubicBezTo>
                  <a:cubicBezTo>
                    <a:pt x="1173" y="31574"/>
                    <a:pt x="754" y="29189"/>
                    <a:pt x="733" y="27389"/>
                  </a:cubicBezTo>
                  <a:cubicBezTo>
                    <a:pt x="712" y="25485"/>
                    <a:pt x="921" y="23204"/>
                    <a:pt x="1968" y="21531"/>
                  </a:cubicBezTo>
                  <a:cubicBezTo>
                    <a:pt x="1989" y="21489"/>
                    <a:pt x="2030" y="21489"/>
                    <a:pt x="2072" y="21468"/>
                  </a:cubicBezTo>
                  <a:close/>
                  <a:moveTo>
                    <a:pt x="19062" y="51786"/>
                  </a:moveTo>
                  <a:cubicBezTo>
                    <a:pt x="21803" y="52330"/>
                    <a:pt x="24774" y="52288"/>
                    <a:pt x="27557" y="52477"/>
                  </a:cubicBezTo>
                  <a:cubicBezTo>
                    <a:pt x="29160" y="52569"/>
                    <a:pt x="30807" y="52695"/>
                    <a:pt x="32439" y="52695"/>
                  </a:cubicBezTo>
                  <a:cubicBezTo>
                    <a:pt x="33747" y="52695"/>
                    <a:pt x="35046" y="52614"/>
                    <a:pt x="36303" y="52372"/>
                  </a:cubicBezTo>
                  <a:lnTo>
                    <a:pt x="37956" y="53314"/>
                  </a:lnTo>
                  <a:cubicBezTo>
                    <a:pt x="38710" y="53753"/>
                    <a:pt x="39484" y="54171"/>
                    <a:pt x="40279" y="54590"/>
                  </a:cubicBezTo>
                  <a:cubicBezTo>
                    <a:pt x="33604" y="54213"/>
                    <a:pt x="26888" y="54046"/>
                    <a:pt x="20192" y="53962"/>
                  </a:cubicBezTo>
                  <a:cubicBezTo>
                    <a:pt x="20129" y="53962"/>
                    <a:pt x="20129" y="54067"/>
                    <a:pt x="20192" y="54067"/>
                  </a:cubicBezTo>
                  <a:cubicBezTo>
                    <a:pt x="27013" y="54464"/>
                    <a:pt x="33897" y="54778"/>
                    <a:pt x="40739" y="54841"/>
                  </a:cubicBezTo>
                  <a:lnTo>
                    <a:pt x="40781" y="54841"/>
                  </a:lnTo>
                  <a:cubicBezTo>
                    <a:pt x="42894" y="55971"/>
                    <a:pt x="45028" y="57038"/>
                    <a:pt x="47267" y="57938"/>
                  </a:cubicBezTo>
                  <a:cubicBezTo>
                    <a:pt x="40389" y="57880"/>
                    <a:pt x="33502" y="57773"/>
                    <a:pt x="26625" y="57773"/>
                  </a:cubicBezTo>
                  <a:cubicBezTo>
                    <a:pt x="23501" y="57773"/>
                    <a:pt x="20380" y="57795"/>
                    <a:pt x="17263" y="57854"/>
                  </a:cubicBezTo>
                  <a:cubicBezTo>
                    <a:pt x="17263" y="57226"/>
                    <a:pt x="17347" y="56599"/>
                    <a:pt x="17493" y="55992"/>
                  </a:cubicBezTo>
                  <a:cubicBezTo>
                    <a:pt x="19962" y="56368"/>
                    <a:pt x="22536" y="56201"/>
                    <a:pt x="25025" y="56285"/>
                  </a:cubicBezTo>
                  <a:cubicBezTo>
                    <a:pt x="27083" y="56349"/>
                    <a:pt x="29178" y="56500"/>
                    <a:pt x="31243" y="56500"/>
                  </a:cubicBezTo>
                  <a:cubicBezTo>
                    <a:pt x="31866" y="56500"/>
                    <a:pt x="32486" y="56486"/>
                    <a:pt x="33102" y="56452"/>
                  </a:cubicBezTo>
                  <a:cubicBezTo>
                    <a:pt x="33207" y="56452"/>
                    <a:pt x="33207" y="56285"/>
                    <a:pt x="33102" y="56264"/>
                  </a:cubicBezTo>
                  <a:cubicBezTo>
                    <a:pt x="30528" y="55992"/>
                    <a:pt x="27850" y="56096"/>
                    <a:pt x="25256" y="56034"/>
                  </a:cubicBezTo>
                  <a:cubicBezTo>
                    <a:pt x="23461" y="55989"/>
                    <a:pt x="21603" y="55829"/>
                    <a:pt x="19764" y="55829"/>
                  </a:cubicBezTo>
                  <a:cubicBezTo>
                    <a:pt x="19009" y="55829"/>
                    <a:pt x="18257" y="55856"/>
                    <a:pt x="17514" y="55929"/>
                  </a:cubicBezTo>
                  <a:cubicBezTo>
                    <a:pt x="17556" y="55866"/>
                    <a:pt x="17556" y="55783"/>
                    <a:pt x="17577" y="55741"/>
                  </a:cubicBezTo>
                  <a:cubicBezTo>
                    <a:pt x="17932" y="54423"/>
                    <a:pt x="18727" y="53314"/>
                    <a:pt x="19188" y="52058"/>
                  </a:cubicBezTo>
                  <a:cubicBezTo>
                    <a:pt x="19251" y="51954"/>
                    <a:pt x="19167" y="51807"/>
                    <a:pt x="19062" y="51786"/>
                  </a:cubicBezTo>
                  <a:close/>
                  <a:moveTo>
                    <a:pt x="12346" y="38730"/>
                  </a:moveTo>
                  <a:lnTo>
                    <a:pt x="14689" y="40069"/>
                  </a:lnTo>
                  <a:cubicBezTo>
                    <a:pt x="15526" y="40529"/>
                    <a:pt x="16363" y="41010"/>
                    <a:pt x="17200" y="41513"/>
                  </a:cubicBezTo>
                  <a:cubicBezTo>
                    <a:pt x="17200" y="41534"/>
                    <a:pt x="17179" y="41554"/>
                    <a:pt x="17179" y="41575"/>
                  </a:cubicBezTo>
                  <a:cubicBezTo>
                    <a:pt x="17242" y="44567"/>
                    <a:pt x="17388" y="47580"/>
                    <a:pt x="17786" y="50531"/>
                  </a:cubicBezTo>
                  <a:cubicBezTo>
                    <a:pt x="17765" y="50573"/>
                    <a:pt x="17765" y="50635"/>
                    <a:pt x="17786" y="50656"/>
                  </a:cubicBezTo>
                  <a:lnTo>
                    <a:pt x="17723" y="50656"/>
                  </a:lnTo>
                  <a:cubicBezTo>
                    <a:pt x="17702" y="50656"/>
                    <a:pt x="17702" y="50719"/>
                    <a:pt x="17723" y="50719"/>
                  </a:cubicBezTo>
                  <a:lnTo>
                    <a:pt x="17786" y="50719"/>
                  </a:lnTo>
                  <a:cubicBezTo>
                    <a:pt x="17786" y="50761"/>
                    <a:pt x="17807" y="50824"/>
                    <a:pt x="17807" y="50886"/>
                  </a:cubicBezTo>
                  <a:lnTo>
                    <a:pt x="17807" y="50928"/>
                  </a:lnTo>
                  <a:cubicBezTo>
                    <a:pt x="15212" y="52916"/>
                    <a:pt x="13999" y="56703"/>
                    <a:pt x="13748" y="59904"/>
                  </a:cubicBezTo>
                  <a:lnTo>
                    <a:pt x="13748" y="60009"/>
                  </a:lnTo>
                  <a:cubicBezTo>
                    <a:pt x="13371" y="56661"/>
                    <a:pt x="13204" y="53251"/>
                    <a:pt x="13057" y="49861"/>
                  </a:cubicBezTo>
                  <a:lnTo>
                    <a:pt x="13057" y="49861"/>
                  </a:lnTo>
                  <a:cubicBezTo>
                    <a:pt x="13287" y="49966"/>
                    <a:pt x="13538" y="50029"/>
                    <a:pt x="13810" y="50133"/>
                  </a:cubicBezTo>
                  <a:cubicBezTo>
                    <a:pt x="13607" y="50031"/>
                    <a:pt x="13423" y="49930"/>
                    <a:pt x="13279" y="49809"/>
                  </a:cubicBezTo>
                  <a:lnTo>
                    <a:pt x="13279" y="49809"/>
                  </a:lnTo>
                  <a:cubicBezTo>
                    <a:pt x="13560" y="50030"/>
                    <a:pt x="14947" y="50071"/>
                    <a:pt x="15380" y="50112"/>
                  </a:cubicBezTo>
                  <a:cubicBezTo>
                    <a:pt x="15463" y="50112"/>
                    <a:pt x="15526" y="50008"/>
                    <a:pt x="15422" y="49966"/>
                  </a:cubicBezTo>
                  <a:cubicBezTo>
                    <a:pt x="14940" y="49673"/>
                    <a:pt x="14166" y="49401"/>
                    <a:pt x="13748" y="49024"/>
                  </a:cubicBezTo>
                  <a:cubicBezTo>
                    <a:pt x="13727" y="48982"/>
                    <a:pt x="13685" y="48961"/>
                    <a:pt x="13643" y="48941"/>
                  </a:cubicBezTo>
                  <a:cubicBezTo>
                    <a:pt x="13706" y="48941"/>
                    <a:pt x="13810" y="48961"/>
                    <a:pt x="13915" y="48961"/>
                  </a:cubicBezTo>
                  <a:cubicBezTo>
                    <a:pt x="14313" y="48982"/>
                    <a:pt x="14689" y="49066"/>
                    <a:pt x="15066" y="49129"/>
                  </a:cubicBezTo>
                  <a:cubicBezTo>
                    <a:pt x="15150" y="49129"/>
                    <a:pt x="15212" y="49024"/>
                    <a:pt x="15108" y="48982"/>
                  </a:cubicBezTo>
                  <a:cubicBezTo>
                    <a:pt x="14668" y="48731"/>
                    <a:pt x="13727" y="48313"/>
                    <a:pt x="13518" y="47832"/>
                  </a:cubicBezTo>
                  <a:cubicBezTo>
                    <a:pt x="13431" y="47620"/>
                    <a:pt x="13551" y="47549"/>
                    <a:pt x="13753" y="47549"/>
                  </a:cubicBezTo>
                  <a:cubicBezTo>
                    <a:pt x="14090" y="47549"/>
                    <a:pt x="14655" y="47745"/>
                    <a:pt x="14878" y="47811"/>
                  </a:cubicBezTo>
                  <a:cubicBezTo>
                    <a:pt x="14884" y="47812"/>
                    <a:pt x="14890" y="47813"/>
                    <a:pt x="14896" y="47813"/>
                  </a:cubicBezTo>
                  <a:cubicBezTo>
                    <a:pt x="14967" y="47813"/>
                    <a:pt x="14998" y="47703"/>
                    <a:pt x="14940" y="47664"/>
                  </a:cubicBezTo>
                  <a:cubicBezTo>
                    <a:pt x="14522" y="47413"/>
                    <a:pt x="13580" y="46953"/>
                    <a:pt x="13413" y="46513"/>
                  </a:cubicBezTo>
                  <a:cubicBezTo>
                    <a:pt x="13368" y="46396"/>
                    <a:pt x="13342" y="46365"/>
                    <a:pt x="13354" y="46365"/>
                  </a:cubicBezTo>
                  <a:cubicBezTo>
                    <a:pt x="13369" y="46365"/>
                    <a:pt x="13437" y="46410"/>
                    <a:pt x="13591" y="46410"/>
                  </a:cubicBezTo>
                  <a:cubicBezTo>
                    <a:pt x="13607" y="46410"/>
                    <a:pt x="13625" y="46410"/>
                    <a:pt x="13643" y="46409"/>
                  </a:cubicBezTo>
                  <a:cubicBezTo>
                    <a:pt x="13957" y="46409"/>
                    <a:pt x="14459" y="46576"/>
                    <a:pt x="14752" y="46660"/>
                  </a:cubicBezTo>
                  <a:cubicBezTo>
                    <a:pt x="14759" y="46662"/>
                    <a:pt x="14767" y="46663"/>
                    <a:pt x="14773" y="46663"/>
                  </a:cubicBezTo>
                  <a:cubicBezTo>
                    <a:pt x="14843" y="46663"/>
                    <a:pt x="14874" y="46572"/>
                    <a:pt x="14836" y="46534"/>
                  </a:cubicBezTo>
                  <a:cubicBezTo>
                    <a:pt x="14543" y="46220"/>
                    <a:pt x="14229" y="45928"/>
                    <a:pt x="13894" y="45676"/>
                  </a:cubicBezTo>
                  <a:cubicBezTo>
                    <a:pt x="13748" y="45572"/>
                    <a:pt x="13497" y="45404"/>
                    <a:pt x="13497" y="45363"/>
                  </a:cubicBezTo>
                  <a:cubicBezTo>
                    <a:pt x="13497" y="45353"/>
                    <a:pt x="13514" y="45348"/>
                    <a:pt x="13544" y="45348"/>
                  </a:cubicBezTo>
                  <a:cubicBezTo>
                    <a:pt x="13770" y="45348"/>
                    <a:pt x="14743" y="45595"/>
                    <a:pt x="14836" y="45614"/>
                  </a:cubicBezTo>
                  <a:cubicBezTo>
                    <a:pt x="14844" y="45615"/>
                    <a:pt x="14851" y="45616"/>
                    <a:pt x="14858" y="45616"/>
                  </a:cubicBezTo>
                  <a:cubicBezTo>
                    <a:pt x="14943" y="45616"/>
                    <a:pt x="14956" y="45506"/>
                    <a:pt x="14898" y="45467"/>
                  </a:cubicBezTo>
                  <a:cubicBezTo>
                    <a:pt x="14647" y="45279"/>
                    <a:pt x="13434" y="44630"/>
                    <a:pt x="13392" y="44358"/>
                  </a:cubicBezTo>
                  <a:lnTo>
                    <a:pt x="13392" y="44358"/>
                  </a:lnTo>
                  <a:cubicBezTo>
                    <a:pt x="13413" y="44442"/>
                    <a:pt x="14752" y="44693"/>
                    <a:pt x="14940" y="44756"/>
                  </a:cubicBezTo>
                  <a:cubicBezTo>
                    <a:pt x="14948" y="44757"/>
                    <a:pt x="14956" y="44758"/>
                    <a:pt x="14963" y="44758"/>
                  </a:cubicBezTo>
                  <a:cubicBezTo>
                    <a:pt x="15047" y="44758"/>
                    <a:pt x="15060" y="44646"/>
                    <a:pt x="14982" y="44588"/>
                  </a:cubicBezTo>
                  <a:cubicBezTo>
                    <a:pt x="14857" y="44484"/>
                    <a:pt x="13183" y="43333"/>
                    <a:pt x="13266" y="43124"/>
                  </a:cubicBezTo>
                  <a:cubicBezTo>
                    <a:pt x="13267" y="43122"/>
                    <a:pt x="13272" y="43121"/>
                    <a:pt x="13279" y="43121"/>
                  </a:cubicBezTo>
                  <a:cubicBezTo>
                    <a:pt x="13438" y="43121"/>
                    <a:pt x="15072" y="43545"/>
                    <a:pt x="15212" y="43605"/>
                  </a:cubicBezTo>
                  <a:cubicBezTo>
                    <a:pt x="15220" y="43607"/>
                    <a:pt x="15228" y="43607"/>
                    <a:pt x="15235" y="43607"/>
                  </a:cubicBezTo>
                  <a:cubicBezTo>
                    <a:pt x="15326" y="43607"/>
                    <a:pt x="15373" y="43496"/>
                    <a:pt x="15296" y="43438"/>
                  </a:cubicBezTo>
                  <a:cubicBezTo>
                    <a:pt x="14898" y="43207"/>
                    <a:pt x="14354" y="42894"/>
                    <a:pt x="14103" y="42496"/>
                  </a:cubicBezTo>
                  <a:cubicBezTo>
                    <a:pt x="13863" y="42136"/>
                    <a:pt x="13929" y="42025"/>
                    <a:pt x="14114" y="42025"/>
                  </a:cubicBezTo>
                  <a:cubicBezTo>
                    <a:pt x="14315" y="42025"/>
                    <a:pt x="14658" y="42158"/>
                    <a:pt x="14898" y="42245"/>
                  </a:cubicBezTo>
                  <a:cubicBezTo>
                    <a:pt x="14905" y="42247"/>
                    <a:pt x="14911" y="42247"/>
                    <a:pt x="14917" y="42247"/>
                  </a:cubicBezTo>
                  <a:cubicBezTo>
                    <a:pt x="14994" y="42247"/>
                    <a:pt x="15060" y="42136"/>
                    <a:pt x="14982" y="42078"/>
                  </a:cubicBezTo>
                  <a:cubicBezTo>
                    <a:pt x="14794" y="41889"/>
                    <a:pt x="14166" y="41554"/>
                    <a:pt x="14438" y="41429"/>
                  </a:cubicBezTo>
                  <a:cubicBezTo>
                    <a:pt x="14478" y="41409"/>
                    <a:pt x="14527" y="41400"/>
                    <a:pt x="14579" y="41400"/>
                  </a:cubicBezTo>
                  <a:cubicBezTo>
                    <a:pt x="14800" y="41400"/>
                    <a:pt x="15102" y="41550"/>
                    <a:pt x="15254" y="41617"/>
                  </a:cubicBezTo>
                  <a:cubicBezTo>
                    <a:pt x="15266" y="41622"/>
                    <a:pt x="15276" y="41624"/>
                    <a:pt x="15286" y="41624"/>
                  </a:cubicBezTo>
                  <a:cubicBezTo>
                    <a:pt x="15366" y="41624"/>
                    <a:pt x="15389" y="41485"/>
                    <a:pt x="15296" y="41429"/>
                  </a:cubicBezTo>
                  <a:cubicBezTo>
                    <a:pt x="14836" y="41241"/>
                    <a:pt x="14417" y="41136"/>
                    <a:pt x="13894" y="41136"/>
                  </a:cubicBezTo>
                  <a:cubicBezTo>
                    <a:pt x="13810" y="41136"/>
                    <a:pt x="13748" y="41241"/>
                    <a:pt x="13810" y="41303"/>
                  </a:cubicBezTo>
                  <a:cubicBezTo>
                    <a:pt x="14041" y="41513"/>
                    <a:pt x="14250" y="41722"/>
                    <a:pt x="14480" y="41931"/>
                  </a:cubicBezTo>
                  <a:cubicBezTo>
                    <a:pt x="14564" y="41952"/>
                    <a:pt x="14600" y="41962"/>
                    <a:pt x="14590" y="41962"/>
                  </a:cubicBezTo>
                  <a:cubicBezTo>
                    <a:pt x="14579" y="41962"/>
                    <a:pt x="14522" y="41952"/>
                    <a:pt x="14417" y="41931"/>
                  </a:cubicBezTo>
                  <a:cubicBezTo>
                    <a:pt x="14375" y="41938"/>
                    <a:pt x="14329" y="41941"/>
                    <a:pt x="14279" y="41941"/>
                  </a:cubicBezTo>
                  <a:cubicBezTo>
                    <a:pt x="14032" y="41941"/>
                    <a:pt x="13709" y="41868"/>
                    <a:pt x="13518" y="41868"/>
                  </a:cubicBezTo>
                  <a:cubicBezTo>
                    <a:pt x="13476" y="41868"/>
                    <a:pt x="13392" y="41952"/>
                    <a:pt x="13434" y="41994"/>
                  </a:cubicBezTo>
                  <a:cubicBezTo>
                    <a:pt x="13810" y="42496"/>
                    <a:pt x="14334" y="42852"/>
                    <a:pt x="14689" y="43291"/>
                  </a:cubicBezTo>
                  <a:cubicBezTo>
                    <a:pt x="14689" y="43301"/>
                    <a:pt x="14698" y="43306"/>
                    <a:pt x="14708" y="43309"/>
                  </a:cubicBezTo>
                  <a:lnTo>
                    <a:pt x="14708" y="43309"/>
                  </a:lnTo>
                  <a:cubicBezTo>
                    <a:pt x="14552" y="43285"/>
                    <a:pt x="14430" y="43227"/>
                    <a:pt x="14271" y="43207"/>
                  </a:cubicBezTo>
                  <a:cubicBezTo>
                    <a:pt x="13831" y="43103"/>
                    <a:pt x="13371" y="42998"/>
                    <a:pt x="12911" y="42894"/>
                  </a:cubicBezTo>
                  <a:cubicBezTo>
                    <a:pt x="12905" y="42892"/>
                    <a:pt x="12899" y="42891"/>
                    <a:pt x="12894" y="42891"/>
                  </a:cubicBezTo>
                  <a:cubicBezTo>
                    <a:pt x="12834" y="42891"/>
                    <a:pt x="12772" y="42981"/>
                    <a:pt x="12848" y="43019"/>
                  </a:cubicBezTo>
                  <a:cubicBezTo>
                    <a:pt x="13015" y="43187"/>
                    <a:pt x="14564" y="44358"/>
                    <a:pt x="14543" y="44484"/>
                  </a:cubicBezTo>
                  <a:cubicBezTo>
                    <a:pt x="14543" y="44484"/>
                    <a:pt x="13183" y="44149"/>
                    <a:pt x="13015" y="44086"/>
                  </a:cubicBezTo>
                  <a:cubicBezTo>
                    <a:pt x="13007" y="44085"/>
                    <a:pt x="13000" y="44084"/>
                    <a:pt x="12993" y="44084"/>
                  </a:cubicBezTo>
                  <a:cubicBezTo>
                    <a:pt x="12905" y="44084"/>
                    <a:pt x="12875" y="44196"/>
                    <a:pt x="12953" y="44254"/>
                  </a:cubicBezTo>
                  <a:cubicBezTo>
                    <a:pt x="13077" y="44358"/>
                    <a:pt x="14441" y="45288"/>
                    <a:pt x="14438" y="45361"/>
                  </a:cubicBezTo>
                  <a:lnTo>
                    <a:pt x="14438" y="45361"/>
                  </a:lnTo>
                  <a:cubicBezTo>
                    <a:pt x="14439" y="45298"/>
                    <a:pt x="13057" y="45195"/>
                    <a:pt x="13099" y="45195"/>
                  </a:cubicBezTo>
                  <a:cubicBezTo>
                    <a:pt x="13015" y="45195"/>
                    <a:pt x="12994" y="45300"/>
                    <a:pt x="13057" y="45363"/>
                  </a:cubicBezTo>
                  <a:cubicBezTo>
                    <a:pt x="13266" y="45488"/>
                    <a:pt x="14480" y="46409"/>
                    <a:pt x="14459" y="46430"/>
                  </a:cubicBezTo>
                  <a:cubicBezTo>
                    <a:pt x="14421" y="46454"/>
                    <a:pt x="14362" y="46465"/>
                    <a:pt x="14290" y="46465"/>
                  </a:cubicBezTo>
                  <a:cubicBezTo>
                    <a:pt x="13932" y="46465"/>
                    <a:pt x="13242" y="46206"/>
                    <a:pt x="13015" y="46137"/>
                  </a:cubicBezTo>
                  <a:cubicBezTo>
                    <a:pt x="13010" y="46135"/>
                    <a:pt x="13004" y="46134"/>
                    <a:pt x="12999" y="46134"/>
                  </a:cubicBezTo>
                  <a:cubicBezTo>
                    <a:pt x="12942" y="46134"/>
                    <a:pt x="12895" y="46224"/>
                    <a:pt x="12953" y="46262"/>
                  </a:cubicBezTo>
                  <a:cubicBezTo>
                    <a:pt x="13392" y="46764"/>
                    <a:pt x="13915" y="47099"/>
                    <a:pt x="14375" y="47560"/>
                  </a:cubicBezTo>
                  <a:cubicBezTo>
                    <a:pt x="14334" y="47560"/>
                    <a:pt x="14271" y="47518"/>
                    <a:pt x="14208" y="47518"/>
                  </a:cubicBezTo>
                  <a:cubicBezTo>
                    <a:pt x="13932" y="47487"/>
                    <a:pt x="13668" y="47468"/>
                    <a:pt x="13390" y="47468"/>
                  </a:cubicBezTo>
                  <a:cubicBezTo>
                    <a:pt x="13288" y="47468"/>
                    <a:pt x="13185" y="47470"/>
                    <a:pt x="13078" y="47476"/>
                  </a:cubicBezTo>
                  <a:cubicBezTo>
                    <a:pt x="12994" y="47476"/>
                    <a:pt x="12973" y="47539"/>
                    <a:pt x="13015" y="47601"/>
                  </a:cubicBezTo>
                  <a:cubicBezTo>
                    <a:pt x="13434" y="48062"/>
                    <a:pt x="13936" y="48376"/>
                    <a:pt x="14417" y="48773"/>
                  </a:cubicBezTo>
                  <a:cubicBezTo>
                    <a:pt x="14522" y="48878"/>
                    <a:pt x="14647" y="48899"/>
                    <a:pt x="14689" y="48941"/>
                  </a:cubicBezTo>
                  <a:cubicBezTo>
                    <a:pt x="14647" y="48941"/>
                    <a:pt x="14543" y="48899"/>
                    <a:pt x="14334" y="48899"/>
                  </a:cubicBezTo>
                  <a:cubicBezTo>
                    <a:pt x="13936" y="48878"/>
                    <a:pt x="13538" y="48794"/>
                    <a:pt x="13183" y="48731"/>
                  </a:cubicBezTo>
                  <a:cubicBezTo>
                    <a:pt x="13172" y="48726"/>
                    <a:pt x="13162" y="48724"/>
                    <a:pt x="13152" y="48724"/>
                  </a:cubicBezTo>
                  <a:cubicBezTo>
                    <a:pt x="13081" y="48724"/>
                    <a:pt x="13026" y="48841"/>
                    <a:pt x="13099" y="48878"/>
                  </a:cubicBezTo>
                  <a:cubicBezTo>
                    <a:pt x="13391" y="49045"/>
                    <a:pt x="14890" y="49628"/>
                    <a:pt x="14981" y="49922"/>
                  </a:cubicBezTo>
                  <a:lnTo>
                    <a:pt x="14981" y="49922"/>
                  </a:lnTo>
                  <a:cubicBezTo>
                    <a:pt x="14940" y="49817"/>
                    <a:pt x="13576" y="49693"/>
                    <a:pt x="13015" y="49631"/>
                  </a:cubicBezTo>
                  <a:cubicBezTo>
                    <a:pt x="12869" y="45969"/>
                    <a:pt x="12743" y="42350"/>
                    <a:pt x="12346" y="38730"/>
                  </a:cubicBezTo>
                  <a:close/>
                  <a:moveTo>
                    <a:pt x="16259" y="64089"/>
                  </a:moveTo>
                  <a:lnTo>
                    <a:pt x="16259" y="64089"/>
                  </a:lnTo>
                  <a:cubicBezTo>
                    <a:pt x="16363" y="64361"/>
                    <a:pt x="16531" y="64654"/>
                    <a:pt x="16656" y="64947"/>
                  </a:cubicBezTo>
                  <a:cubicBezTo>
                    <a:pt x="16677" y="65261"/>
                    <a:pt x="16740" y="65575"/>
                    <a:pt x="16782" y="65868"/>
                  </a:cubicBezTo>
                  <a:cubicBezTo>
                    <a:pt x="16531" y="65094"/>
                    <a:pt x="16342" y="64424"/>
                    <a:pt x="16300" y="64236"/>
                  </a:cubicBezTo>
                  <a:cubicBezTo>
                    <a:pt x="16300" y="64194"/>
                    <a:pt x="16259" y="64131"/>
                    <a:pt x="16259" y="64089"/>
                  </a:cubicBezTo>
                  <a:close/>
                  <a:moveTo>
                    <a:pt x="61265" y="51493"/>
                  </a:moveTo>
                  <a:cubicBezTo>
                    <a:pt x="62793" y="51870"/>
                    <a:pt x="64508" y="51786"/>
                    <a:pt x="66057" y="51912"/>
                  </a:cubicBezTo>
                  <a:cubicBezTo>
                    <a:pt x="67898" y="52079"/>
                    <a:pt x="69718" y="52267"/>
                    <a:pt x="71560" y="52309"/>
                  </a:cubicBezTo>
                  <a:cubicBezTo>
                    <a:pt x="71831" y="52320"/>
                    <a:pt x="72102" y="52325"/>
                    <a:pt x="72372" y="52325"/>
                  </a:cubicBezTo>
                  <a:cubicBezTo>
                    <a:pt x="75153" y="52325"/>
                    <a:pt x="77877" y="51805"/>
                    <a:pt x="80647" y="51805"/>
                  </a:cubicBezTo>
                  <a:cubicBezTo>
                    <a:pt x="80743" y="51805"/>
                    <a:pt x="80838" y="51806"/>
                    <a:pt x="80933" y="51807"/>
                  </a:cubicBezTo>
                  <a:cubicBezTo>
                    <a:pt x="79573" y="53418"/>
                    <a:pt x="79008" y="55531"/>
                    <a:pt x="78736" y="57624"/>
                  </a:cubicBezTo>
                  <a:cubicBezTo>
                    <a:pt x="76678" y="57481"/>
                    <a:pt x="74605" y="57433"/>
                    <a:pt x="72526" y="57433"/>
                  </a:cubicBezTo>
                  <a:cubicBezTo>
                    <a:pt x="70337" y="57433"/>
                    <a:pt x="68142" y="57486"/>
                    <a:pt x="65952" y="57540"/>
                  </a:cubicBezTo>
                  <a:cubicBezTo>
                    <a:pt x="61684" y="57645"/>
                    <a:pt x="57436" y="57854"/>
                    <a:pt x="53168" y="58252"/>
                  </a:cubicBezTo>
                  <a:cubicBezTo>
                    <a:pt x="53084" y="58252"/>
                    <a:pt x="53084" y="58356"/>
                    <a:pt x="53168" y="58356"/>
                  </a:cubicBezTo>
                  <a:cubicBezTo>
                    <a:pt x="57436" y="58084"/>
                    <a:pt x="61684" y="57854"/>
                    <a:pt x="65952" y="57770"/>
                  </a:cubicBezTo>
                  <a:cubicBezTo>
                    <a:pt x="66705" y="57759"/>
                    <a:pt x="67457" y="57755"/>
                    <a:pt x="68208" y="57755"/>
                  </a:cubicBezTo>
                  <a:cubicBezTo>
                    <a:pt x="71714" y="57755"/>
                    <a:pt x="75200" y="57854"/>
                    <a:pt x="78715" y="57854"/>
                  </a:cubicBezTo>
                  <a:cubicBezTo>
                    <a:pt x="78674" y="58398"/>
                    <a:pt x="78611" y="58921"/>
                    <a:pt x="78590" y="59444"/>
                  </a:cubicBezTo>
                  <a:cubicBezTo>
                    <a:pt x="78569" y="59946"/>
                    <a:pt x="78569" y="60449"/>
                    <a:pt x="78569" y="60951"/>
                  </a:cubicBezTo>
                  <a:cubicBezTo>
                    <a:pt x="77104" y="61013"/>
                    <a:pt x="75598" y="61118"/>
                    <a:pt x="74154" y="61202"/>
                  </a:cubicBezTo>
                  <a:cubicBezTo>
                    <a:pt x="73443" y="61265"/>
                    <a:pt x="72731" y="61285"/>
                    <a:pt x="72020" y="61327"/>
                  </a:cubicBezTo>
                  <a:cubicBezTo>
                    <a:pt x="71566" y="61364"/>
                    <a:pt x="71025" y="61459"/>
                    <a:pt x="70508" y="61459"/>
                  </a:cubicBezTo>
                  <a:cubicBezTo>
                    <a:pt x="70144" y="61459"/>
                    <a:pt x="69791" y="61412"/>
                    <a:pt x="69488" y="61265"/>
                  </a:cubicBezTo>
                  <a:cubicBezTo>
                    <a:pt x="69475" y="61258"/>
                    <a:pt x="69462" y="61255"/>
                    <a:pt x="69451" y="61255"/>
                  </a:cubicBezTo>
                  <a:cubicBezTo>
                    <a:pt x="69393" y="61255"/>
                    <a:pt x="69369" y="61334"/>
                    <a:pt x="69404" y="61369"/>
                  </a:cubicBezTo>
                  <a:cubicBezTo>
                    <a:pt x="69818" y="61606"/>
                    <a:pt x="70335" y="61679"/>
                    <a:pt x="70875" y="61679"/>
                  </a:cubicBezTo>
                  <a:cubicBezTo>
                    <a:pt x="71672" y="61679"/>
                    <a:pt x="72522" y="61520"/>
                    <a:pt x="73171" y="61495"/>
                  </a:cubicBezTo>
                  <a:cubicBezTo>
                    <a:pt x="74970" y="61390"/>
                    <a:pt x="76749" y="61306"/>
                    <a:pt x="78569" y="61181"/>
                  </a:cubicBezTo>
                  <a:cubicBezTo>
                    <a:pt x="78611" y="62520"/>
                    <a:pt x="78778" y="63838"/>
                    <a:pt x="79113" y="65135"/>
                  </a:cubicBezTo>
                  <a:cubicBezTo>
                    <a:pt x="75200" y="65386"/>
                    <a:pt x="71267" y="65763"/>
                    <a:pt x="67354" y="65993"/>
                  </a:cubicBezTo>
                  <a:cubicBezTo>
                    <a:pt x="63253" y="66244"/>
                    <a:pt x="59152" y="66244"/>
                    <a:pt x="55051" y="66307"/>
                  </a:cubicBezTo>
                  <a:cubicBezTo>
                    <a:pt x="53590" y="66322"/>
                    <a:pt x="52130" y="66329"/>
                    <a:pt x="50670" y="66329"/>
                  </a:cubicBezTo>
                  <a:cubicBezTo>
                    <a:pt x="44101" y="66329"/>
                    <a:pt x="37542" y="66189"/>
                    <a:pt x="30968" y="66035"/>
                  </a:cubicBezTo>
                  <a:cubicBezTo>
                    <a:pt x="26511" y="65930"/>
                    <a:pt x="22054" y="65826"/>
                    <a:pt x="17598" y="65805"/>
                  </a:cubicBezTo>
                  <a:cubicBezTo>
                    <a:pt x="17451" y="65135"/>
                    <a:pt x="17347" y="64466"/>
                    <a:pt x="17263" y="63796"/>
                  </a:cubicBezTo>
                  <a:cubicBezTo>
                    <a:pt x="22120" y="63796"/>
                    <a:pt x="26967" y="63743"/>
                    <a:pt x="31818" y="63743"/>
                  </a:cubicBezTo>
                  <a:cubicBezTo>
                    <a:pt x="33758" y="63743"/>
                    <a:pt x="35700" y="63751"/>
                    <a:pt x="37642" y="63775"/>
                  </a:cubicBezTo>
                  <a:cubicBezTo>
                    <a:pt x="41116" y="63796"/>
                    <a:pt x="44589" y="63838"/>
                    <a:pt x="48062" y="63922"/>
                  </a:cubicBezTo>
                  <a:cubicBezTo>
                    <a:pt x="51003" y="63993"/>
                    <a:pt x="54003" y="64216"/>
                    <a:pt x="56961" y="64216"/>
                  </a:cubicBezTo>
                  <a:cubicBezTo>
                    <a:pt x="57477" y="64216"/>
                    <a:pt x="57991" y="64209"/>
                    <a:pt x="58503" y="64194"/>
                  </a:cubicBezTo>
                  <a:cubicBezTo>
                    <a:pt x="58629" y="64194"/>
                    <a:pt x="58629" y="63985"/>
                    <a:pt x="58503" y="63985"/>
                  </a:cubicBezTo>
                  <a:cubicBezTo>
                    <a:pt x="55051" y="63629"/>
                    <a:pt x="51515" y="63713"/>
                    <a:pt x="48062" y="63671"/>
                  </a:cubicBezTo>
                  <a:cubicBezTo>
                    <a:pt x="44589" y="63587"/>
                    <a:pt x="41116" y="63524"/>
                    <a:pt x="37642" y="63503"/>
                  </a:cubicBezTo>
                  <a:cubicBezTo>
                    <a:pt x="35072" y="63488"/>
                    <a:pt x="32502" y="63472"/>
                    <a:pt x="29933" y="63472"/>
                  </a:cubicBezTo>
                  <a:cubicBezTo>
                    <a:pt x="25705" y="63472"/>
                    <a:pt x="21480" y="63515"/>
                    <a:pt x="17263" y="63671"/>
                  </a:cubicBezTo>
                  <a:cubicBezTo>
                    <a:pt x="17200" y="63043"/>
                    <a:pt x="17158" y="62373"/>
                    <a:pt x="17158" y="61725"/>
                  </a:cubicBezTo>
                  <a:lnTo>
                    <a:pt x="17158" y="61725"/>
                  </a:lnTo>
                  <a:cubicBezTo>
                    <a:pt x="25444" y="62101"/>
                    <a:pt x="33792" y="62060"/>
                    <a:pt x="42099" y="62122"/>
                  </a:cubicBezTo>
                  <a:cubicBezTo>
                    <a:pt x="46652" y="62145"/>
                    <a:pt x="51204" y="62204"/>
                    <a:pt x="55750" y="62204"/>
                  </a:cubicBezTo>
                  <a:cubicBezTo>
                    <a:pt x="59603" y="62204"/>
                    <a:pt x="63451" y="62162"/>
                    <a:pt x="67291" y="62018"/>
                  </a:cubicBezTo>
                  <a:cubicBezTo>
                    <a:pt x="67459" y="62018"/>
                    <a:pt x="67459" y="61809"/>
                    <a:pt x="67291" y="61788"/>
                  </a:cubicBezTo>
                  <a:cubicBezTo>
                    <a:pt x="65056" y="61749"/>
                    <a:pt x="62820" y="61735"/>
                    <a:pt x="60585" y="61735"/>
                  </a:cubicBezTo>
                  <a:cubicBezTo>
                    <a:pt x="55217" y="61735"/>
                    <a:pt x="49848" y="61814"/>
                    <a:pt x="44471" y="61814"/>
                  </a:cubicBezTo>
                  <a:cubicBezTo>
                    <a:pt x="43681" y="61814"/>
                    <a:pt x="42890" y="61812"/>
                    <a:pt x="42099" y="61809"/>
                  </a:cubicBezTo>
                  <a:cubicBezTo>
                    <a:pt x="34648" y="61790"/>
                    <a:pt x="27181" y="61569"/>
                    <a:pt x="19727" y="61569"/>
                  </a:cubicBezTo>
                  <a:cubicBezTo>
                    <a:pt x="18870" y="61569"/>
                    <a:pt x="18014" y="61572"/>
                    <a:pt x="17158" y="61578"/>
                  </a:cubicBezTo>
                  <a:lnTo>
                    <a:pt x="17158" y="60156"/>
                  </a:lnTo>
                  <a:lnTo>
                    <a:pt x="17179" y="60156"/>
                  </a:lnTo>
                  <a:cubicBezTo>
                    <a:pt x="17179" y="60218"/>
                    <a:pt x="17200" y="60239"/>
                    <a:pt x="17263" y="60239"/>
                  </a:cubicBezTo>
                  <a:cubicBezTo>
                    <a:pt x="19647" y="60253"/>
                    <a:pt x="22049" y="60346"/>
                    <a:pt x="24440" y="60346"/>
                  </a:cubicBezTo>
                  <a:cubicBezTo>
                    <a:pt x="25721" y="60346"/>
                    <a:pt x="26999" y="60320"/>
                    <a:pt x="28269" y="60239"/>
                  </a:cubicBezTo>
                  <a:cubicBezTo>
                    <a:pt x="28373" y="60239"/>
                    <a:pt x="28373" y="60072"/>
                    <a:pt x="28269" y="60051"/>
                  </a:cubicBezTo>
                  <a:cubicBezTo>
                    <a:pt x="26999" y="59971"/>
                    <a:pt x="25721" y="59944"/>
                    <a:pt x="24440" y="59944"/>
                  </a:cubicBezTo>
                  <a:cubicBezTo>
                    <a:pt x="22049" y="59944"/>
                    <a:pt x="19647" y="60037"/>
                    <a:pt x="17263" y="60051"/>
                  </a:cubicBezTo>
                  <a:cubicBezTo>
                    <a:pt x="17200" y="60051"/>
                    <a:pt x="17179" y="60072"/>
                    <a:pt x="17179" y="60135"/>
                  </a:cubicBezTo>
                  <a:lnTo>
                    <a:pt x="17158" y="60135"/>
                  </a:lnTo>
                  <a:lnTo>
                    <a:pt x="17158" y="60051"/>
                  </a:lnTo>
                  <a:cubicBezTo>
                    <a:pt x="17158" y="59381"/>
                    <a:pt x="17179" y="58691"/>
                    <a:pt x="17200" y="58042"/>
                  </a:cubicBezTo>
                  <a:cubicBezTo>
                    <a:pt x="24624" y="58254"/>
                    <a:pt x="32047" y="58269"/>
                    <a:pt x="39463" y="58269"/>
                  </a:cubicBezTo>
                  <a:cubicBezTo>
                    <a:pt x="40727" y="58269"/>
                    <a:pt x="41992" y="58268"/>
                    <a:pt x="43256" y="58268"/>
                  </a:cubicBezTo>
                  <a:cubicBezTo>
                    <a:pt x="44859" y="58268"/>
                    <a:pt x="46461" y="58269"/>
                    <a:pt x="48062" y="58272"/>
                  </a:cubicBezTo>
                  <a:cubicBezTo>
                    <a:pt x="48460" y="58398"/>
                    <a:pt x="48837" y="58565"/>
                    <a:pt x="49213" y="58691"/>
                  </a:cubicBezTo>
                  <a:cubicBezTo>
                    <a:pt x="49244" y="58699"/>
                    <a:pt x="49273" y="58702"/>
                    <a:pt x="49300" y="58702"/>
                  </a:cubicBezTo>
                  <a:cubicBezTo>
                    <a:pt x="49493" y="58702"/>
                    <a:pt x="49587" y="58519"/>
                    <a:pt x="49569" y="58335"/>
                  </a:cubicBezTo>
                  <a:cubicBezTo>
                    <a:pt x="49736" y="58293"/>
                    <a:pt x="49925" y="58293"/>
                    <a:pt x="50113" y="58252"/>
                  </a:cubicBezTo>
                  <a:lnTo>
                    <a:pt x="51578" y="58252"/>
                  </a:lnTo>
                  <a:cubicBezTo>
                    <a:pt x="51787" y="58252"/>
                    <a:pt x="51787" y="57938"/>
                    <a:pt x="51578" y="57938"/>
                  </a:cubicBezTo>
                  <a:lnTo>
                    <a:pt x="51159" y="57938"/>
                  </a:lnTo>
                  <a:cubicBezTo>
                    <a:pt x="51912" y="57624"/>
                    <a:pt x="52603" y="57143"/>
                    <a:pt x="53293" y="56619"/>
                  </a:cubicBezTo>
                  <a:cubicBezTo>
                    <a:pt x="54737" y="55511"/>
                    <a:pt x="56202" y="54464"/>
                    <a:pt x="57771" y="53523"/>
                  </a:cubicBezTo>
                  <a:cubicBezTo>
                    <a:pt x="58922" y="52832"/>
                    <a:pt x="60093" y="52184"/>
                    <a:pt x="61265" y="51493"/>
                  </a:cubicBezTo>
                  <a:close/>
                  <a:moveTo>
                    <a:pt x="16949" y="66035"/>
                  </a:moveTo>
                  <a:cubicBezTo>
                    <a:pt x="17075" y="66516"/>
                    <a:pt x="17263" y="66977"/>
                    <a:pt x="17472" y="67458"/>
                  </a:cubicBezTo>
                  <a:cubicBezTo>
                    <a:pt x="17263" y="67060"/>
                    <a:pt x="17054" y="66537"/>
                    <a:pt x="16865" y="66035"/>
                  </a:cubicBezTo>
                  <a:lnTo>
                    <a:pt x="16865" y="66035"/>
                  </a:lnTo>
                  <a:cubicBezTo>
                    <a:pt x="16876" y="66056"/>
                    <a:pt x="16891" y="66066"/>
                    <a:pt x="16907" y="66066"/>
                  </a:cubicBezTo>
                  <a:cubicBezTo>
                    <a:pt x="16923" y="66066"/>
                    <a:pt x="16939" y="66056"/>
                    <a:pt x="16949" y="66035"/>
                  </a:cubicBezTo>
                  <a:close/>
                  <a:moveTo>
                    <a:pt x="79176" y="65303"/>
                  </a:moveTo>
                  <a:cubicBezTo>
                    <a:pt x="79301" y="65784"/>
                    <a:pt x="79448" y="66223"/>
                    <a:pt x="79636" y="66684"/>
                  </a:cubicBezTo>
                  <a:cubicBezTo>
                    <a:pt x="79615" y="66663"/>
                    <a:pt x="79594" y="66663"/>
                    <a:pt x="79552" y="66663"/>
                  </a:cubicBezTo>
                  <a:cubicBezTo>
                    <a:pt x="66872" y="67374"/>
                    <a:pt x="54178" y="67719"/>
                    <a:pt x="41492" y="67719"/>
                  </a:cubicBezTo>
                  <a:cubicBezTo>
                    <a:pt x="38123" y="67719"/>
                    <a:pt x="34754" y="67695"/>
                    <a:pt x="31386" y="67646"/>
                  </a:cubicBezTo>
                  <a:cubicBezTo>
                    <a:pt x="27288" y="67569"/>
                    <a:pt x="23153" y="67262"/>
                    <a:pt x="19065" y="67262"/>
                  </a:cubicBezTo>
                  <a:cubicBezTo>
                    <a:pt x="18708" y="67262"/>
                    <a:pt x="18351" y="67265"/>
                    <a:pt x="17995" y="67270"/>
                  </a:cubicBezTo>
                  <a:cubicBezTo>
                    <a:pt x="17828" y="66851"/>
                    <a:pt x="17723" y="66412"/>
                    <a:pt x="17619" y="65972"/>
                  </a:cubicBezTo>
                  <a:lnTo>
                    <a:pt x="17619" y="65972"/>
                  </a:lnTo>
                  <a:cubicBezTo>
                    <a:pt x="26958" y="66341"/>
                    <a:pt x="36320" y="66565"/>
                    <a:pt x="45673" y="66565"/>
                  </a:cubicBezTo>
                  <a:cubicBezTo>
                    <a:pt x="52266" y="66565"/>
                    <a:pt x="58855" y="66453"/>
                    <a:pt x="65429" y="66203"/>
                  </a:cubicBezTo>
                  <a:cubicBezTo>
                    <a:pt x="70011" y="66035"/>
                    <a:pt x="74614" y="65868"/>
                    <a:pt x="79176" y="65303"/>
                  </a:cubicBezTo>
                  <a:close/>
                  <a:moveTo>
                    <a:pt x="51180" y="0"/>
                  </a:moveTo>
                  <a:cubicBezTo>
                    <a:pt x="41660" y="0"/>
                    <a:pt x="32160" y="126"/>
                    <a:pt x="22640" y="188"/>
                  </a:cubicBezTo>
                  <a:cubicBezTo>
                    <a:pt x="20255" y="209"/>
                    <a:pt x="17891" y="209"/>
                    <a:pt x="15505" y="209"/>
                  </a:cubicBezTo>
                  <a:cubicBezTo>
                    <a:pt x="15405" y="209"/>
                    <a:pt x="15305" y="209"/>
                    <a:pt x="15204" y="209"/>
                  </a:cubicBezTo>
                  <a:cubicBezTo>
                    <a:pt x="13490" y="209"/>
                    <a:pt x="11666" y="228"/>
                    <a:pt x="10065" y="900"/>
                  </a:cubicBezTo>
                  <a:cubicBezTo>
                    <a:pt x="7429" y="1967"/>
                    <a:pt x="5755" y="5085"/>
                    <a:pt x="6843" y="7847"/>
                  </a:cubicBezTo>
                  <a:cubicBezTo>
                    <a:pt x="6843" y="7867"/>
                    <a:pt x="6864" y="7867"/>
                    <a:pt x="6864" y="7909"/>
                  </a:cubicBezTo>
                  <a:cubicBezTo>
                    <a:pt x="6759" y="7951"/>
                    <a:pt x="6696" y="8056"/>
                    <a:pt x="6738" y="8223"/>
                  </a:cubicBezTo>
                  <a:cubicBezTo>
                    <a:pt x="8203" y="13266"/>
                    <a:pt x="10065" y="18225"/>
                    <a:pt x="12053" y="23100"/>
                  </a:cubicBezTo>
                  <a:cubicBezTo>
                    <a:pt x="12827" y="25067"/>
                    <a:pt x="13643" y="27054"/>
                    <a:pt x="14501" y="29000"/>
                  </a:cubicBezTo>
                  <a:cubicBezTo>
                    <a:pt x="12576" y="27640"/>
                    <a:pt x="10609" y="26322"/>
                    <a:pt x="8538" y="25171"/>
                  </a:cubicBezTo>
                  <a:cubicBezTo>
                    <a:pt x="6424" y="23979"/>
                    <a:pt x="4332" y="22912"/>
                    <a:pt x="2449" y="21363"/>
                  </a:cubicBezTo>
                  <a:cubicBezTo>
                    <a:pt x="4876" y="20359"/>
                    <a:pt x="7240" y="18894"/>
                    <a:pt x="9521" y="17555"/>
                  </a:cubicBezTo>
                  <a:cubicBezTo>
                    <a:pt x="9791" y="17393"/>
                    <a:pt x="9612" y="17044"/>
                    <a:pt x="9356" y="17044"/>
                  </a:cubicBezTo>
                  <a:cubicBezTo>
                    <a:pt x="9315" y="17044"/>
                    <a:pt x="9272" y="17054"/>
                    <a:pt x="9228" y="17074"/>
                  </a:cubicBezTo>
                  <a:cubicBezTo>
                    <a:pt x="6801" y="18329"/>
                    <a:pt x="4437" y="19773"/>
                    <a:pt x="1989" y="21007"/>
                  </a:cubicBezTo>
                  <a:cubicBezTo>
                    <a:pt x="1905" y="21007"/>
                    <a:pt x="1842" y="21028"/>
                    <a:pt x="1800" y="21091"/>
                  </a:cubicBezTo>
                  <a:cubicBezTo>
                    <a:pt x="1738" y="21112"/>
                    <a:pt x="1696" y="21133"/>
                    <a:pt x="1675" y="21154"/>
                  </a:cubicBezTo>
                  <a:cubicBezTo>
                    <a:pt x="1570" y="21217"/>
                    <a:pt x="1528" y="21321"/>
                    <a:pt x="1570" y="21426"/>
                  </a:cubicBezTo>
                  <a:cubicBezTo>
                    <a:pt x="105" y="23184"/>
                    <a:pt x="1" y="26238"/>
                    <a:pt x="210" y="28352"/>
                  </a:cubicBezTo>
                  <a:cubicBezTo>
                    <a:pt x="357" y="30088"/>
                    <a:pt x="1152" y="33520"/>
                    <a:pt x="3307" y="33687"/>
                  </a:cubicBezTo>
                  <a:cubicBezTo>
                    <a:pt x="3390" y="33687"/>
                    <a:pt x="3474" y="33624"/>
                    <a:pt x="3495" y="33562"/>
                  </a:cubicBezTo>
                  <a:cubicBezTo>
                    <a:pt x="5232" y="34712"/>
                    <a:pt x="7052" y="35675"/>
                    <a:pt x="8831" y="36700"/>
                  </a:cubicBezTo>
                  <a:cubicBezTo>
                    <a:pt x="9856" y="37265"/>
                    <a:pt x="10839" y="37851"/>
                    <a:pt x="11865" y="38458"/>
                  </a:cubicBezTo>
                  <a:cubicBezTo>
                    <a:pt x="11865" y="38479"/>
                    <a:pt x="11844" y="38500"/>
                    <a:pt x="11865" y="38521"/>
                  </a:cubicBezTo>
                  <a:cubicBezTo>
                    <a:pt x="11948" y="42935"/>
                    <a:pt x="12388" y="47392"/>
                    <a:pt x="12681" y="51807"/>
                  </a:cubicBezTo>
                  <a:cubicBezTo>
                    <a:pt x="12911" y="55531"/>
                    <a:pt x="13015" y="59340"/>
                    <a:pt x="13831" y="63001"/>
                  </a:cubicBezTo>
                  <a:cubicBezTo>
                    <a:pt x="14229" y="65679"/>
                    <a:pt x="15338" y="68253"/>
                    <a:pt x="17075" y="70324"/>
                  </a:cubicBezTo>
                  <a:cubicBezTo>
                    <a:pt x="17130" y="70395"/>
                    <a:pt x="17195" y="70424"/>
                    <a:pt x="17259" y="70424"/>
                  </a:cubicBezTo>
                  <a:cubicBezTo>
                    <a:pt x="17460" y="70424"/>
                    <a:pt x="17647" y="70133"/>
                    <a:pt x="17472" y="69927"/>
                  </a:cubicBezTo>
                  <a:cubicBezTo>
                    <a:pt x="15212" y="67081"/>
                    <a:pt x="13957" y="63545"/>
                    <a:pt x="14250" y="59925"/>
                  </a:cubicBezTo>
                  <a:cubicBezTo>
                    <a:pt x="14375" y="58189"/>
                    <a:pt x="14857" y="56515"/>
                    <a:pt x="15589" y="54967"/>
                  </a:cubicBezTo>
                  <a:cubicBezTo>
                    <a:pt x="16279" y="53481"/>
                    <a:pt x="17305" y="52205"/>
                    <a:pt x="18204" y="50845"/>
                  </a:cubicBezTo>
                  <a:lnTo>
                    <a:pt x="18204" y="50824"/>
                  </a:lnTo>
                  <a:cubicBezTo>
                    <a:pt x="20820" y="51284"/>
                    <a:pt x="23540" y="51347"/>
                    <a:pt x="26176" y="51451"/>
                  </a:cubicBezTo>
                  <a:cubicBezTo>
                    <a:pt x="27942" y="51517"/>
                    <a:pt x="29699" y="51549"/>
                    <a:pt x="31458" y="51549"/>
                  </a:cubicBezTo>
                  <a:cubicBezTo>
                    <a:pt x="32514" y="51549"/>
                    <a:pt x="33570" y="51538"/>
                    <a:pt x="34629" y="51514"/>
                  </a:cubicBezTo>
                  <a:cubicBezTo>
                    <a:pt x="34943" y="51702"/>
                    <a:pt x="35257" y="51870"/>
                    <a:pt x="35571" y="52037"/>
                  </a:cubicBezTo>
                  <a:cubicBezTo>
                    <a:pt x="34325" y="52085"/>
                    <a:pt x="33092" y="52111"/>
                    <a:pt x="31859" y="52111"/>
                  </a:cubicBezTo>
                  <a:cubicBezTo>
                    <a:pt x="30399" y="52111"/>
                    <a:pt x="28938" y="52075"/>
                    <a:pt x="27453" y="51995"/>
                  </a:cubicBezTo>
                  <a:cubicBezTo>
                    <a:pt x="25176" y="51846"/>
                    <a:pt x="22767" y="51525"/>
                    <a:pt x="20446" y="51525"/>
                  </a:cubicBezTo>
                  <a:cubicBezTo>
                    <a:pt x="19845" y="51525"/>
                    <a:pt x="19250" y="51546"/>
                    <a:pt x="18665" y="51598"/>
                  </a:cubicBezTo>
                  <a:cubicBezTo>
                    <a:pt x="18581" y="51598"/>
                    <a:pt x="18560" y="51702"/>
                    <a:pt x="18581" y="51765"/>
                  </a:cubicBezTo>
                  <a:cubicBezTo>
                    <a:pt x="18539" y="51765"/>
                    <a:pt x="18518" y="51786"/>
                    <a:pt x="18476" y="51807"/>
                  </a:cubicBezTo>
                  <a:cubicBezTo>
                    <a:pt x="16112" y="54360"/>
                    <a:pt x="15317" y="58252"/>
                    <a:pt x="15442" y="61620"/>
                  </a:cubicBezTo>
                  <a:cubicBezTo>
                    <a:pt x="15481" y="62510"/>
                    <a:pt x="16556" y="68741"/>
                    <a:pt x="18073" y="68741"/>
                  </a:cubicBezTo>
                  <a:cubicBezTo>
                    <a:pt x="18198" y="68741"/>
                    <a:pt x="18325" y="68699"/>
                    <a:pt x="18455" y="68609"/>
                  </a:cubicBezTo>
                  <a:cubicBezTo>
                    <a:pt x="18544" y="68538"/>
                    <a:pt x="18528" y="68361"/>
                    <a:pt x="18418" y="68361"/>
                  </a:cubicBezTo>
                  <a:cubicBezTo>
                    <a:pt x="18398" y="68361"/>
                    <a:pt x="18376" y="68366"/>
                    <a:pt x="18351" y="68379"/>
                  </a:cubicBezTo>
                  <a:cubicBezTo>
                    <a:pt x="18225" y="68065"/>
                    <a:pt x="18121" y="67772"/>
                    <a:pt x="18016" y="67458"/>
                  </a:cubicBezTo>
                  <a:lnTo>
                    <a:pt x="18016" y="67458"/>
                  </a:lnTo>
                  <a:cubicBezTo>
                    <a:pt x="21887" y="67814"/>
                    <a:pt x="25842" y="67772"/>
                    <a:pt x="29712" y="67855"/>
                  </a:cubicBezTo>
                  <a:cubicBezTo>
                    <a:pt x="33688" y="67960"/>
                    <a:pt x="37663" y="68002"/>
                    <a:pt x="41639" y="68023"/>
                  </a:cubicBezTo>
                  <a:cubicBezTo>
                    <a:pt x="42776" y="68032"/>
                    <a:pt x="43913" y="68036"/>
                    <a:pt x="45050" y="68036"/>
                  </a:cubicBezTo>
                  <a:cubicBezTo>
                    <a:pt x="51932" y="68036"/>
                    <a:pt x="58827" y="67880"/>
                    <a:pt x="65722" y="67646"/>
                  </a:cubicBezTo>
                  <a:cubicBezTo>
                    <a:pt x="70325" y="67479"/>
                    <a:pt x="74928" y="67270"/>
                    <a:pt x="79552" y="66977"/>
                  </a:cubicBezTo>
                  <a:cubicBezTo>
                    <a:pt x="79636" y="66977"/>
                    <a:pt x="79657" y="66935"/>
                    <a:pt x="79657" y="66872"/>
                  </a:cubicBezTo>
                  <a:cubicBezTo>
                    <a:pt x="79929" y="67542"/>
                    <a:pt x="80264" y="68190"/>
                    <a:pt x="80661" y="68818"/>
                  </a:cubicBezTo>
                  <a:cubicBezTo>
                    <a:pt x="80661" y="68839"/>
                    <a:pt x="80682" y="68839"/>
                    <a:pt x="80682" y="68860"/>
                  </a:cubicBezTo>
                  <a:cubicBezTo>
                    <a:pt x="66903" y="69073"/>
                    <a:pt x="53140" y="69815"/>
                    <a:pt x="39365" y="69815"/>
                  </a:cubicBezTo>
                  <a:cubicBezTo>
                    <a:pt x="36929" y="69815"/>
                    <a:pt x="34493" y="69792"/>
                    <a:pt x="32056" y="69739"/>
                  </a:cubicBezTo>
                  <a:cubicBezTo>
                    <a:pt x="27432" y="69634"/>
                    <a:pt x="22849" y="69257"/>
                    <a:pt x="18246" y="68818"/>
                  </a:cubicBezTo>
                  <a:cubicBezTo>
                    <a:pt x="18240" y="68817"/>
                    <a:pt x="18234" y="68817"/>
                    <a:pt x="18229" y="68817"/>
                  </a:cubicBezTo>
                  <a:cubicBezTo>
                    <a:pt x="18055" y="68817"/>
                    <a:pt x="18022" y="69112"/>
                    <a:pt x="18204" y="69153"/>
                  </a:cubicBezTo>
                  <a:cubicBezTo>
                    <a:pt x="24580" y="70187"/>
                    <a:pt x="31134" y="70314"/>
                    <a:pt x="37622" y="70314"/>
                  </a:cubicBezTo>
                  <a:cubicBezTo>
                    <a:pt x="39140" y="70314"/>
                    <a:pt x="40654" y="70307"/>
                    <a:pt x="42162" y="70304"/>
                  </a:cubicBezTo>
                  <a:cubicBezTo>
                    <a:pt x="50531" y="70283"/>
                    <a:pt x="58901" y="70094"/>
                    <a:pt x="67270" y="69801"/>
                  </a:cubicBezTo>
                  <a:cubicBezTo>
                    <a:pt x="71978" y="69655"/>
                    <a:pt x="76686" y="69529"/>
                    <a:pt x="81352" y="69257"/>
                  </a:cubicBezTo>
                  <a:cubicBezTo>
                    <a:pt x="81415" y="69257"/>
                    <a:pt x="81436" y="69236"/>
                    <a:pt x="81456" y="69236"/>
                  </a:cubicBezTo>
                  <a:cubicBezTo>
                    <a:pt x="81749" y="69655"/>
                    <a:pt x="81854" y="70178"/>
                    <a:pt x="81645" y="70638"/>
                  </a:cubicBezTo>
                  <a:lnTo>
                    <a:pt x="81645" y="70680"/>
                  </a:lnTo>
                  <a:cubicBezTo>
                    <a:pt x="81624" y="70680"/>
                    <a:pt x="81603" y="70638"/>
                    <a:pt x="81561" y="70638"/>
                  </a:cubicBezTo>
                  <a:cubicBezTo>
                    <a:pt x="68692" y="70671"/>
                    <a:pt x="55822" y="71078"/>
                    <a:pt x="42953" y="71078"/>
                  </a:cubicBezTo>
                  <a:cubicBezTo>
                    <a:pt x="39167" y="71078"/>
                    <a:pt x="35381" y="71043"/>
                    <a:pt x="31596" y="70952"/>
                  </a:cubicBezTo>
                  <a:cubicBezTo>
                    <a:pt x="27286" y="70856"/>
                    <a:pt x="22994" y="70568"/>
                    <a:pt x="18687" y="70568"/>
                  </a:cubicBezTo>
                  <a:cubicBezTo>
                    <a:pt x="18289" y="70568"/>
                    <a:pt x="17891" y="70570"/>
                    <a:pt x="17493" y="70576"/>
                  </a:cubicBezTo>
                  <a:cubicBezTo>
                    <a:pt x="17326" y="70576"/>
                    <a:pt x="17326" y="70806"/>
                    <a:pt x="17493" y="70827"/>
                  </a:cubicBezTo>
                  <a:cubicBezTo>
                    <a:pt x="21594" y="71329"/>
                    <a:pt x="25779" y="71371"/>
                    <a:pt x="29922" y="71475"/>
                  </a:cubicBezTo>
                  <a:cubicBezTo>
                    <a:pt x="34044" y="71580"/>
                    <a:pt x="38207" y="71664"/>
                    <a:pt x="42329" y="71684"/>
                  </a:cubicBezTo>
                  <a:cubicBezTo>
                    <a:pt x="44003" y="71697"/>
                    <a:pt x="45677" y="71703"/>
                    <a:pt x="47351" y="71703"/>
                  </a:cubicBezTo>
                  <a:cubicBezTo>
                    <a:pt x="54047" y="71703"/>
                    <a:pt x="60742" y="71609"/>
                    <a:pt x="67438" y="71475"/>
                  </a:cubicBezTo>
                  <a:cubicBezTo>
                    <a:pt x="72145" y="71371"/>
                    <a:pt x="76853" y="71329"/>
                    <a:pt x="81540" y="71120"/>
                  </a:cubicBezTo>
                  <a:cubicBezTo>
                    <a:pt x="81645" y="71120"/>
                    <a:pt x="81708" y="71057"/>
                    <a:pt x="81728" y="70994"/>
                  </a:cubicBezTo>
                  <a:cubicBezTo>
                    <a:pt x="81759" y="71009"/>
                    <a:pt x="81795" y="71019"/>
                    <a:pt x="81831" y="71019"/>
                  </a:cubicBezTo>
                  <a:cubicBezTo>
                    <a:pt x="81893" y="71019"/>
                    <a:pt x="81953" y="70990"/>
                    <a:pt x="81980" y="70910"/>
                  </a:cubicBezTo>
                  <a:cubicBezTo>
                    <a:pt x="82377" y="70199"/>
                    <a:pt x="82273" y="69257"/>
                    <a:pt x="81666" y="68713"/>
                  </a:cubicBezTo>
                  <a:cubicBezTo>
                    <a:pt x="81605" y="68659"/>
                    <a:pt x="81541" y="68636"/>
                    <a:pt x="81481" y="68636"/>
                  </a:cubicBezTo>
                  <a:cubicBezTo>
                    <a:pt x="81334" y="68636"/>
                    <a:pt x="81211" y="68774"/>
                    <a:pt x="81226" y="68923"/>
                  </a:cubicBezTo>
                  <a:lnTo>
                    <a:pt x="80996" y="68923"/>
                  </a:lnTo>
                  <a:cubicBezTo>
                    <a:pt x="81080" y="68839"/>
                    <a:pt x="81101" y="68734"/>
                    <a:pt x="81017" y="68630"/>
                  </a:cubicBezTo>
                  <a:cubicBezTo>
                    <a:pt x="79448" y="66035"/>
                    <a:pt x="78988" y="63043"/>
                    <a:pt x="79092" y="60030"/>
                  </a:cubicBezTo>
                  <a:cubicBezTo>
                    <a:pt x="79197" y="57205"/>
                    <a:pt x="79615" y="54171"/>
                    <a:pt x="81624" y="52016"/>
                  </a:cubicBezTo>
                  <a:cubicBezTo>
                    <a:pt x="81812" y="52016"/>
                    <a:pt x="81959" y="52058"/>
                    <a:pt x="82147" y="52058"/>
                  </a:cubicBezTo>
                  <a:cubicBezTo>
                    <a:pt x="82231" y="52058"/>
                    <a:pt x="82293" y="51995"/>
                    <a:pt x="82335" y="51954"/>
                  </a:cubicBezTo>
                  <a:cubicBezTo>
                    <a:pt x="82351" y="51954"/>
                    <a:pt x="82367" y="51955"/>
                    <a:pt x="82383" y="51955"/>
                  </a:cubicBezTo>
                  <a:cubicBezTo>
                    <a:pt x="83318" y="51955"/>
                    <a:pt x="83894" y="50748"/>
                    <a:pt x="83298" y="50008"/>
                  </a:cubicBezTo>
                  <a:lnTo>
                    <a:pt x="83214" y="49924"/>
                  </a:lnTo>
                  <a:cubicBezTo>
                    <a:pt x="83089" y="46534"/>
                    <a:pt x="82712" y="43166"/>
                    <a:pt x="82482" y="39776"/>
                  </a:cubicBezTo>
                  <a:cubicBezTo>
                    <a:pt x="84783" y="38458"/>
                    <a:pt x="87085" y="37119"/>
                    <a:pt x="89345" y="35738"/>
                  </a:cubicBezTo>
                  <a:cubicBezTo>
                    <a:pt x="89468" y="35649"/>
                    <a:pt x="89398" y="35442"/>
                    <a:pt x="89260" y="35442"/>
                  </a:cubicBezTo>
                  <a:cubicBezTo>
                    <a:pt x="89235" y="35442"/>
                    <a:pt x="89207" y="35449"/>
                    <a:pt x="89177" y="35466"/>
                  </a:cubicBezTo>
                  <a:cubicBezTo>
                    <a:pt x="82147" y="39085"/>
                    <a:pt x="75326" y="43124"/>
                    <a:pt x="68442" y="46995"/>
                  </a:cubicBezTo>
                  <a:cubicBezTo>
                    <a:pt x="65031" y="48941"/>
                    <a:pt x="61621" y="50824"/>
                    <a:pt x="58210" y="52790"/>
                  </a:cubicBezTo>
                  <a:cubicBezTo>
                    <a:pt x="56725" y="53648"/>
                    <a:pt x="55260" y="54527"/>
                    <a:pt x="53879" y="55573"/>
                  </a:cubicBezTo>
                  <a:cubicBezTo>
                    <a:pt x="52645" y="56515"/>
                    <a:pt x="51410" y="57498"/>
                    <a:pt x="49925" y="57938"/>
                  </a:cubicBezTo>
                  <a:cubicBezTo>
                    <a:pt x="49904" y="57917"/>
                    <a:pt x="49841" y="57875"/>
                    <a:pt x="49820" y="57854"/>
                  </a:cubicBezTo>
                  <a:cubicBezTo>
                    <a:pt x="47874" y="57247"/>
                    <a:pt x="46807" y="55406"/>
                    <a:pt x="46347" y="53523"/>
                  </a:cubicBezTo>
                  <a:cubicBezTo>
                    <a:pt x="46075" y="52477"/>
                    <a:pt x="45949" y="51368"/>
                    <a:pt x="45991" y="50280"/>
                  </a:cubicBezTo>
                  <a:cubicBezTo>
                    <a:pt x="45991" y="50014"/>
                    <a:pt x="46571" y="46927"/>
                    <a:pt x="46753" y="46927"/>
                  </a:cubicBezTo>
                  <a:cubicBezTo>
                    <a:pt x="46757" y="46927"/>
                    <a:pt x="46761" y="46929"/>
                    <a:pt x="46765" y="46932"/>
                  </a:cubicBezTo>
                  <a:cubicBezTo>
                    <a:pt x="46783" y="46942"/>
                    <a:pt x="46801" y="46947"/>
                    <a:pt x="46818" y="46947"/>
                  </a:cubicBezTo>
                  <a:cubicBezTo>
                    <a:pt x="46906" y="46947"/>
                    <a:pt x="46985" y="46831"/>
                    <a:pt x="46933" y="46744"/>
                  </a:cubicBezTo>
                  <a:cubicBezTo>
                    <a:pt x="51473" y="43124"/>
                    <a:pt x="56599" y="40801"/>
                    <a:pt x="61830" y="38374"/>
                  </a:cubicBezTo>
                  <a:lnTo>
                    <a:pt x="62793" y="38374"/>
                  </a:lnTo>
                  <a:cubicBezTo>
                    <a:pt x="60282" y="39546"/>
                    <a:pt x="57813" y="40906"/>
                    <a:pt x="55407" y="42266"/>
                  </a:cubicBezTo>
                  <a:cubicBezTo>
                    <a:pt x="52770" y="43751"/>
                    <a:pt x="50029" y="45216"/>
                    <a:pt x="47602" y="46995"/>
                  </a:cubicBezTo>
                  <a:cubicBezTo>
                    <a:pt x="47581" y="46988"/>
                    <a:pt x="47556" y="46983"/>
                    <a:pt x="47530" y="46983"/>
                  </a:cubicBezTo>
                  <a:cubicBezTo>
                    <a:pt x="47479" y="46983"/>
                    <a:pt x="47428" y="47002"/>
                    <a:pt x="47414" y="47057"/>
                  </a:cubicBezTo>
                  <a:cubicBezTo>
                    <a:pt x="47330" y="47204"/>
                    <a:pt x="47246" y="47392"/>
                    <a:pt x="47184" y="47560"/>
                  </a:cubicBezTo>
                  <a:cubicBezTo>
                    <a:pt x="47142" y="47580"/>
                    <a:pt x="47100" y="47622"/>
                    <a:pt x="47100" y="47685"/>
                  </a:cubicBezTo>
                  <a:cubicBezTo>
                    <a:pt x="47016" y="47894"/>
                    <a:pt x="46974" y="48124"/>
                    <a:pt x="46912" y="48355"/>
                  </a:cubicBezTo>
                  <a:cubicBezTo>
                    <a:pt x="46096" y="51389"/>
                    <a:pt x="47288" y="55301"/>
                    <a:pt x="49904" y="56996"/>
                  </a:cubicBezTo>
                  <a:cubicBezTo>
                    <a:pt x="49937" y="57016"/>
                    <a:pt x="49971" y="57025"/>
                    <a:pt x="50003" y="57025"/>
                  </a:cubicBezTo>
                  <a:cubicBezTo>
                    <a:pt x="50176" y="57025"/>
                    <a:pt x="50316" y="56778"/>
                    <a:pt x="50176" y="56619"/>
                  </a:cubicBezTo>
                  <a:cubicBezTo>
                    <a:pt x="50029" y="56473"/>
                    <a:pt x="49862" y="56285"/>
                    <a:pt x="49715" y="56138"/>
                  </a:cubicBezTo>
                  <a:cubicBezTo>
                    <a:pt x="49757" y="56138"/>
                    <a:pt x="49820" y="56096"/>
                    <a:pt x="49841" y="56075"/>
                  </a:cubicBezTo>
                  <a:cubicBezTo>
                    <a:pt x="49966" y="56285"/>
                    <a:pt x="50134" y="56494"/>
                    <a:pt x="50259" y="56703"/>
                  </a:cubicBezTo>
                  <a:lnTo>
                    <a:pt x="50280" y="56724"/>
                  </a:lnTo>
                  <a:cubicBezTo>
                    <a:pt x="50178" y="56860"/>
                    <a:pt x="50269" y="57051"/>
                    <a:pt x="50419" y="57051"/>
                  </a:cubicBezTo>
                  <a:cubicBezTo>
                    <a:pt x="50454" y="57051"/>
                    <a:pt x="50492" y="57041"/>
                    <a:pt x="50531" y="57017"/>
                  </a:cubicBezTo>
                  <a:cubicBezTo>
                    <a:pt x="56641" y="53251"/>
                    <a:pt x="62688" y="49380"/>
                    <a:pt x="68881" y="45781"/>
                  </a:cubicBezTo>
                  <a:cubicBezTo>
                    <a:pt x="74845" y="42287"/>
                    <a:pt x="80912" y="38981"/>
                    <a:pt x="86980" y="35675"/>
                  </a:cubicBezTo>
                  <a:cubicBezTo>
                    <a:pt x="86998" y="35678"/>
                    <a:pt x="87015" y="35680"/>
                    <a:pt x="87031" y="35680"/>
                  </a:cubicBezTo>
                  <a:cubicBezTo>
                    <a:pt x="87111" y="35680"/>
                    <a:pt x="87172" y="35637"/>
                    <a:pt x="87190" y="35549"/>
                  </a:cubicBezTo>
                  <a:cubicBezTo>
                    <a:pt x="87357" y="35466"/>
                    <a:pt x="87524" y="35361"/>
                    <a:pt x="87692" y="35277"/>
                  </a:cubicBezTo>
                  <a:cubicBezTo>
                    <a:pt x="87801" y="35223"/>
                    <a:pt x="87736" y="35057"/>
                    <a:pt x="87620" y="35057"/>
                  </a:cubicBezTo>
                  <a:cubicBezTo>
                    <a:pt x="87603" y="35057"/>
                    <a:pt x="87585" y="35060"/>
                    <a:pt x="87566" y="35068"/>
                  </a:cubicBezTo>
                  <a:lnTo>
                    <a:pt x="87085" y="35319"/>
                  </a:lnTo>
                  <a:cubicBezTo>
                    <a:pt x="86332" y="34629"/>
                    <a:pt x="85704" y="34001"/>
                    <a:pt x="85306" y="33143"/>
                  </a:cubicBezTo>
                  <a:lnTo>
                    <a:pt x="85306" y="33143"/>
                  </a:lnTo>
                  <a:cubicBezTo>
                    <a:pt x="86729" y="33876"/>
                    <a:pt x="88131" y="34587"/>
                    <a:pt x="89575" y="35236"/>
                  </a:cubicBezTo>
                  <a:cubicBezTo>
                    <a:pt x="89742" y="35236"/>
                    <a:pt x="89910" y="35026"/>
                    <a:pt x="89763" y="34901"/>
                  </a:cubicBezTo>
                  <a:cubicBezTo>
                    <a:pt x="88403" y="33855"/>
                    <a:pt x="86750" y="32955"/>
                    <a:pt x="85097" y="32453"/>
                  </a:cubicBezTo>
                  <a:lnTo>
                    <a:pt x="85076" y="32453"/>
                  </a:lnTo>
                  <a:cubicBezTo>
                    <a:pt x="85014" y="32306"/>
                    <a:pt x="84972" y="32118"/>
                    <a:pt x="84951" y="31930"/>
                  </a:cubicBezTo>
                  <a:cubicBezTo>
                    <a:pt x="84658" y="30507"/>
                    <a:pt x="84867" y="28896"/>
                    <a:pt x="85055" y="27431"/>
                  </a:cubicBezTo>
                  <a:cubicBezTo>
                    <a:pt x="85327" y="27201"/>
                    <a:pt x="85599" y="26950"/>
                    <a:pt x="85809" y="26657"/>
                  </a:cubicBezTo>
                  <a:cubicBezTo>
                    <a:pt x="86164" y="26155"/>
                    <a:pt x="86227" y="25339"/>
                    <a:pt x="85516" y="25339"/>
                  </a:cubicBezTo>
                  <a:cubicBezTo>
                    <a:pt x="85537" y="25234"/>
                    <a:pt x="85516" y="25129"/>
                    <a:pt x="85474" y="25088"/>
                  </a:cubicBezTo>
                  <a:cubicBezTo>
                    <a:pt x="85516" y="25088"/>
                    <a:pt x="85537" y="25109"/>
                    <a:pt x="85599" y="25109"/>
                  </a:cubicBezTo>
                  <a:cubicBezTo>
                    <a:pt x="85620" y="25109"/>
                    <a:pt x="85683" y="25067"/>
                    <a:pt x="85620" y="25025"/>
                  </a:cubicBezTo>
                  <a:cubicBezTo>
                    <a:pt x="82586" y="23497"/>
                    <a:pt x="79134" y="22619"/>
                    <a:pt x="75912" y="21552"/>
                  </a:cubicBezTo>
                  <a:cubicBezTo>
                    <a:pt x="72836" y="20526"/>
                    <a:pt x="69091" y="19836"/>
                    <a:pt x="66580" y="17639"/>
                  </a:cubicBezTo>
                  <a:cubicBezTo>
                    <a:pt x="66538" y="17576"/>
                    <a:pt x="66454" y="17576"/>
                    <a:pt x="66371" y="17576"/>
                  </a:cubicBezTo>
                  <a:cubicBezTo>
                    <a:pt x="64822" y="16007"/>
                    <a:pt x="63337" y="14396"/>
                    <a:pt x="61872" y="12764"/>
                  </a:cubicBezTo>
                  <a:cubicBezTo>
                    <a:pt x="60093" y="10776"/>
                    <a:pt x="58378" y="8746"/>
                    <a:pt x="56662" y="6654"/>
                  </a:cubicBezTo>
                  <a:cubicBezTo>
                    <a:pt x="54883" y="4478"/>
                    <a:pt x="53293" y="2113"/>
                    <a:pt x="51389" y="84"/>
                  </a:cubicBezTo>
                  <a:cubicBezTo>
                    <a:pt x="51326" y="21"/>
                    <a:pt x="51264" y="0"/>
                    <a:pt x="51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8"/>
            <p:cNvSpPr/>
            <p:nvPr/>
          </p:nvSpPr>
          <p:spPr>
            <a:xfrm>
              <a:off x="1757125" y="4508875"/>
              <a:ext cx="1600" cy="9850"/>
            </a:xfrm>
            <a:custGeom>
              <a:avLst/>
              <a:gdLst/>
              <a:ahLst/>
              <a:cxnLst/>
              <a:rect l="l" t="t" r="r" b="b"/>
              <a:pathLst>
                <a:path w="64" h="394" extrusionOk="0">
                  <a:moveTo>
                    <a:pt x="32" y="1"/>
                  </a:moveTo>
                  <a:cubicBezTo>
                    <a:pt x="16" y="1"/>
                    <a:pt x="0" y="11"/>
                    <a:pt x="0" y="32"/>
                  </a:cubicBezTo>
                  <a:lnTo>
                    <a:pt x="0" y="346"/>
                  </a:lnTo>
                  <a:cubicBezTo>
                    <a:pt x="0" y="377"/>
                    <a:pt x="16" y="393"/>
                    <a:pt x="32" y="393"/>
                  </a:cubicBezTo>
                  <a:cubicBezTo>
                    <a:pt x="47" y="393"/>
                    <a:pt x="63" y="377"/>
                    <a:pt x="63" y="346"/>
                  </a:cubicBezTo>
                  <a:lnTo>
                    <a:pt x="63" y="32"/>
                  </a:lnTo>
                  <a:cubicBezTo>
                    <a:pt x="63" y="11"/>
                    <a:pt x="47"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8"/>
            <p:cNvSpPr/>
            <p:nvPr/>
          </p:nvSpPr>
          <p:spPr>
            <a:xfrm>
              <a:off x="2943500" y="4526025"/>
              <a:ext cx="438375" cy="30225"/>
            </a:xfrm>
            <a:custGeom>
              <a:avLst/>
              <a:gdLst/>
              <a:ahLst/>
              <a:cxnLst/>
              <a:rect l="l" t="t" r="r" b="b"/>
              <a:pathLst>
                <a:path w="17535" h="1209" extrusionOk="0">
                  <a:moveTo>
                    <a:pt x="15265" y="0"/>
                  </a:moveTo>
                  <a:cubicBezTo>
                    <a:pt x="13005" y="0"/>
                    <a:pt x="10706" y="224"/>
                    <a:pt x="8516" y="351"/>
                  </a:cubicBezTo>
                  <a:cubicBezTo>
                    <a:pt x="5712" y="497"/>
                    <a:pt x="2867" y="685"/>
                    <a:pt x="84" y="1083"/>
                  </a:cubicBezTo>
                  <a:cubicBezTo>
                    <a:pt x="0" y="1083"/>
                    <a:pt x="42" y="1208"/>
                    <a:pt x="105" y="1208"/>
                  </a:cubicBezTo>
                  <a:cubicBezTo>
                    <a:pt x="2992" y="1020"/>
                    <a:pt x="5859" y="769"/>
                    <a:pt x="8767" y="602"/>
                  </a:cubicBezTo>
                  <a:cubicBezTo>
                    <a:pt x="11654" y="455"/>
                    <a:pt x="14584" y="581"/>
                    <a:pt x="17429" y="267"/>
                  </a:cubicBezTo>
                  <a:cubicBezTo>
                    <a:pt x="17513" y="246"/>
                    <a:pt x="17534" y="79"/>
                    <a:pt x="17408" y="79"/>
                  </a:cubicBezTo>
                  <a:cubicBezTo>
                    <a:pt x="16701" y="23"/>
                    <a:pt x="15985" y="0"/>
                    <a:pt x="15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2186575" y="4444225"/>
              <a:ext cx="1193725" cy="16400"/>
            </a:xfrm>
            <a:custGeom>
              <a:avLst/>
              <a:gdLst/>
              <a:ahLst/>
              <a:cxnLst/>
              <a:rect l="l" t="t" r="r" b="b"/>
              <a:pathLst>
                <a:path w="47749" h="656" extrusionOk="0">
                  <a:moveTo>
                    <a:pt x="46031" y="1"/>
                  </a:moveTo>
                  <a:cubicBezTo>
                    <a:pt x="38620" y="1"/>
                    <a:pt x="31225" y="135"/>
                    <a:pt x="23812" y="233"/>
                  </a:cubicBezTo>
                  <a:cubicBezTo>
                    <a:pt x="15903" y="317"/>
                    <a:pt x="7993" y="296"/>
                    <a:pt x="63" y="505"/>
                  </a:cubicBezTo>
                  <a:cubicBezTo>
                    <a:pt x="1" y="505"/>
                    <a:pt x="1" y="631"/>
                    <a:pt x="63" y="631"/>
                  </a:cubicBezTo>
                  <a:cubicBezTo>
                    <a:pt x="1750" y="648"/>
                    <a:pt x="3435" y="656"/>
                    <a:pt x="5120" y="656"/>
                  </a:cubicBezTo>
                  <a:cubicBezTo>
                    <a:pt x="11357" y="656"/>
                    <a:pt x="17584" y="554"/>
                    <a:pt x="23812" y="505"/>
                  </a:cubicBezTo>
                  <a:cubicBezTo>
                    <a:pt x="31491" y="442"/>
                    <a:pt x="39128" y="484"/>
                    <a:pt x="46786" y="338"/>
                  </a:cubicBezTo>
                  <a:cubicBezTo>
                    <a:pt x="46807" y="379"/>
                    <a:pt x="46849" y="400"/>
                    <a:pt x="46890" y="400"/>
                  </a:cubicBezTo>
                  <a:cubicBezTo>
                    <a:pt x="47121" y="379"/>
                    <a:pt x="47330" y="379"/>
                    <a:pt x="47581" y="338"/>
                  </a:cubicBezTo>
                  <a:cubicBezTo>
                    <a:pt x="47748" y="296"/>
                    <a:pt x="47748" y="45"/>
                    <a:pt x="47581" y="3"/>
                  </a:cubicBezTo>
                  <a:cubicBezTo>
                    <a:pt x="47064" y="1"/>
                    <a:pt x="46548" y="1"/>
                    <a:pt x="46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8"/>
            <p:cNvSpPr/>
            <p:nvPr/>
          </p:nvSpPr>
          <p:spPr>
            <a:xfrm>
              <a:off x="2762500" y="4349075"/>
              <a:ext cx="352575" cy="23575"/>
            </a:xfrm>
            <a:custGeom>
              <a:avLst/>
              <a:gdLst/>
              <a:ahLst/>
              <a:cxnLst/>
              <a:rect l="l" t="t" r="r" b="b"/>
              <a:pathLst>
                <a:path w="14103" h="943" extrusionOk="0">
                  <a:moveTo>
                    <a:pt x="13977" y="1"/>
                  </a:moveTo>
                  <a:cubicBezTo>
                    <a:pt x="11634" y="1"/>
                    <a:pt x="9311" y="231"/>
                    <a:pt x="7010" y="356"/>
                  </a:cubicBezTo>
                  <a:cubicBezTo>
                    <a:pt x="4687" y="503"/>
                    <a:pt x="2344" y="607"/>
                    <a:pt x="63" y="838"/>
                  </a:cubicBezTo>
                  <a:cubicBezTo>
                    <a:pt x="0" y="838"/>
                    <a:pt x="0" y="942"/>
                    <a:pt x="63" y="942"/>
                  </a:cubicBezTo>
                  <a:cubicBezTo>
                    <a:pt x="2386" y="900"/>
                    <a:pt x="4708" y="754"/>
                    <a:pt x="7010" y="628"/>
                  </a:cubicBezTo>
                  <a:cubicBezTo>
                    <a:pt x="9332" y="482"/>
                    <a:pt x="11676" y="461"/>
                    <a:pt x="13977" y="231"/>
                  </a:cubicBezTo>
                  <a:cubicBezTo>
                    <a:pt x="14103" y="210"/>
                    <a:pt x="14103" y="1"/>
                    <a:pt x="13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8"/>
            <p:cNvSpPr/>
            <p:nvPr/>
          </p:nvSpPr>
          <p:spPr>
            <a:xfrm>
              <a:off x="2914200" y="4313500"/>
              <a:ext cx="460325" cy="17025"/>
            </a:xfrm>
            <a:custGeom>
              <a:avLst/>
              <a:gdLst/>
              <a:ahLst/>
              <a:cxnLst/>
              <a:rect l="l" t="t" r="r" b="b"/>
              <a:pathLst>
                <a:path w="18413" h="681" extrusionOk="0">
                  <a:moveTo>
                    <a:pt x="105" y="1"/>
                  </a:moveTo>
                  <a:cubicBezTo>
                    <a:pt x="0" y="1"/>
                    <a:pt x="0" y="147"/>
                    <a:pt x="105" y="168"/>
                  </a:cubicBezTo>
                  <a:cubicBezTo>
                    <a:pt x="3118" y="503"/>
                    <a:pt x="6152" y="629"/>
                    <a:pt x="9186" y="670"/>
                  </a:cubicBezTo>
                  <a:cubicBezTo>
                    <a:pt x="9917" y="676"/>
                    <a:pt x="10651" y="681"/>
                    <a:pt x="11387" y="681"/>
                  </a:cubicBezTo>
                  <a:cubicBezTo>
                    <a:pt x="13686" y="681"/>
                    <a:pt x="16000" y="631"/>
                    <a:pt x="18267" y="378"/>
                  </a:cubicBezTo>
                  <a:cubicBezTo>
                    <a:pt x="18407" y="317"/>
                    <a:pt x="18413" y="104"/>
                    <a:pt x="18285" y="104"/>
                  </a:cubicBezTo>
                  <a:cubicBezTo>
                    <a:pt x="18279" y="104"/>
                    <a:pt x="18273" y="105"/>
                    <a:pt x="18267" y="106"/>
                  </a:cubicBezTo>
                  <a:cubicBezTo>
                    <a:pt x="15344" y="166"/>
                    <a:pt x="12478" y="379"/>
                    <a:pt x="9579" y="379"/>
                  </a:cubicBezTo>
                  <a:cubicBezTo>
                    <a:pt x="9448" y="379"/>
                    <a:pt x="9317" y="378"/>
                    <a:pt x="9186" y="378"/>
                  </a:cubicBezTo>
                  <a:cubicBezTo>
                    <a:pt x="6152" y="357"/>
                    <a:pt x="3139" y="168"/>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2247250" y="3812600"/>
              <a:ext cx="948925" cy="15500"/>
            </a:xfrm>
            <a:custGeom>
              <a:avLst/>
              <a:gdLst/>
              <a:ahLst/>
              <a:cxnLst/>
              <a:rect l="l" t="t" r="r" b="b"/>
              <a:pathLst>
                <a:path w="37957" h="620" extrusionOk="0">
                  <a:moveTo>
                    <a:pt x="21538" y="0"/>
                  </a:moveTo>
                  <a:cubicBezTo>
                    <a:pt x="14380" y="0"/>
                    <a:pt x="7212" y="176"/>
                    <a:pt x="84" y="473"/>
                  </a:cubicBezTo>
                  <a:cubicBezTo>
                    <a:pt x="1" y="473"/>
                    <a:pt x="1" y="620"/>
                    <a:pt x="84" y="620"/>
                  </a:cubicBezTo>
                  <a:cubicBezTo>
                    <a:pt x="6223" y="477"/>
                    <a:pt x="12358" y="424"/>
                    <a:pt x="18492" y="424"/>
                  </a:cubicBezTo>
                  <a:cubicBezTo>
                    <a:pt x="24922" y="424"/>
                    <a:pt x="31353" y="482"/>
                    <a:pt x="37789" y="557"/>
                  </a:cubicBezTo>
                  <a:cubicBezTo>
                    <a:pt x="37956" y="557"/>
                    <a:pt x="37956" y="327"/>
                    <a:pt x="37789" y="327"/>
                  </a:cubicBezTo>
                  <a:cubicBezTo>
                    <a:pt x="32392" y="101"/>
                    <a:pt x="26968" y="0"/>
                    <a:pt x="21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8"/>
            <p:cNvSpPr/>
            <p:nvPr/>
          </p:nvSpPr>
          <p:spPr>
            <a:xfrm>
              <a:off x="2017100" y="3784925"/>
              <a:ext cx="344725" cy="10350"/>
            </a:xfrm>
            <a:custGeom>
              <a:avLst/>
              <a:gdLst/>
              <a:ahLst/>
              <a:cxnLst/>
              <a:rect l="l" t="t" r="r" b="b"/>
              <a:pathLst>
                <a:path w="13789" h="414" extrusionOk="0">
                  <a:moveTo>
                    <a:pt x="10237" y="0"/>
                  </a:moveTo>
                  <a:cubicBezTo>
                    <a:pt x="6845" y="0"/>
                    <a:pt x="3425" y="137"/>
                    <a:pt x="63" y="262"/>
                  </a:cubicBezTo>
                  <a:cubicBezTo>
                    <a:pt x="0" y="262"/>
                    <a:pt x="0" y="346"/>
                    <a:pt x="63" y="346"/>
                  </a:cubicBezTo>
                  <a:cubicBezTo>
                    <a:pt x="2323" y="377"/>
                    <a:pt x="4593" y="414"/>
                    <a:pt x="6863" y="414"/>
                  </a:cubicBezTo>
                  <a:cubicBezTo>
                    <a:pt x="9133" y="414"/>
                    <a:pt x="11404" y="377"/>
                    <a:pt x="13663" y="262"/>
                  </a:cubicBezTo>
                  <a:cubicBezTo>
                    <a:pt x="13789" y="220"/>
                    <a:pt x="13789" y="53"/>
                    <a:pt x="13663" y="53"/>
                  </a:cubicBezTo>
                  <a:cubicBezTo>
                    <a:pt x="12527" y="16"/>
                    <a:pt x="11383" y="0"/>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8"/>
            <p:cNvSpPr/>
            <p:nvPr/>
          </p:nvSpPr>
          <p:spPr>
            <a:xfrm>
              <a:off x="2610800" y="3742300"/>
              <a:ext cx="581175" cy="11175"/>
            </a:xfrm>
            <a:custGeom>
              <a:avLst/>
              <a:gdLst/>
              <a:ahLst/>
              <a:cxnLst/>
              <a:rect l="l" t="t" r="r" b="b"/>
              <a:pathLst>
                <a:path w="23247" h="447" extrusionOk="0">
                  <a:moveTo>
                    <a:pt x="105" y="0"/>
                  </a:moveTo>
                  <a:cubicBezTo>
                    <a:pt x="1" y="0"/>
                    <a:pt x="1" y="126"/>
                    <a:pt x="105" y="126"/>
                  </a:cubicBezTo>
                  <a:cubicBezTo>
                    <a:pt x="6960" y="294"/>
                    <a:pt x="13831" y="446"/>
                    <a:pt x="20688" y="446"/>
                  </a:cubicBezTo>
                  <a:cubicBezTo>
                    <a:pt x="21493" y="446"/>
                    <a:pt x="22297" y="444"/>
                    <a:pt x="23100" y="440"/>
                  </a:cubicBezTo>
                  <a:cubicBezTo>
                    <a:pt x="23107" y="441"/>
                    <a:pt x="23113" y="441"/>
                    <a:pt x="23119" y="441"/>
                  </a:cubicBezTo>
                  <a:cubicBezTo>
                    <a:pt x="23246" y="441"/>
                    <a:pt x="23240" y="230"/>
                    <a:pt x="23100" y="230"/>
                  </a:cubicBezTo>
                  <a:cubicBezTo>
                    <a:pt x="15442" y="21"/>
                    <a:pt x="7763"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8"/>
            <p:cNvSpPr/>
            <p:nvPr/>
          </p:nvSpPr>
          <p:spPr>
            <a:xfrm>
              <a:off x="2133225" y="3713725"/>
              <a:ext cx="945250" cy="10800"/>
            </a:xfrm>
            <a:custGeom>
              <a:avLst/>
              <a:gdLst/>
              <a:ahLst/>
              <a:cxnLst/>
              <a:rect l="l" t="t" r="r" b="b"/>
              <a:pathLst>
                <a:path w="37810" h="432" extrusionOk="0">
                  <a:moveTo>
                    <a:pt x="35445" y="0"/>
                  </a:moveTo>
                  <a:cubicBezTo>
                    <a:pt x="33012" y="0"/>
                    <a:pt x="30582" y="102"/>
                    <a:pt x="28164" y="118"/>
                  </a:cubicBezTo>
                  <a:cubicBezTo>
                    <a:pt x="25067" y="139"/>
                    <a:pt x="21991" y="181"/>
                    <a:pt x="18873" y="181"/>
                  </a:cubicBezTo>
                  <a:cubicBezTo>
                    <a:pt x="17932" y="184"/>
                    <a:pt x="16990" y="185"/>
                    <a:pt x="16048" y="185"/>
                  </a:cubicBezTo>
                  <a:cubicBezTo>
                    <a:pt x="12367" y="185"/>
                    <a:pt x="8680" y="166"/>
                    <a:pt x="4997" y="166"/>
                  </a:cubicBezTo>
                  <a:cubicBezTo>
                    <a:pt x="3358" y="166"/>
                    <a:pt x="1721" y="170"/>
                    <a:pt x="84" y="181"/>
                  </a:cubicBezTo>
                  <a:cubicBezTo>
                    <a:pt x="0" y="181"/>
                    <a:pt x="0" y="285"/>
                    <a:pt x="84" y="285"/>
                  </a:cubicBezTo>
                  <a:cubicBezTo>
                    <a:pt x="6340" y="432"/>
                    <a:pt x="12617" y="432"/>
                    <a:pt x="18873" y="432"/>
                  </a:cubicBezTo>
                  <a:cubicBezTo>
                    <a:pt x="21949" y="432"/>
                    <a:pt x="25046" y="411"/>
                    <a:pt x="28164" y="390"/>
                  </a:cubicBezTo>
                  <a:cubicBezTo>
                    <a:pt x="28848" y="381"/>
                    <a:pt x="29533" y="379"/>
                    <a:pt x="30219" y="379"/>
                  </a:cubicBezTo>
                  <a:cubicBezTo>
                    <a:pt x="30863" y="379"/>
                    <a:pt x="31507" y="381"/>
                    <a:pt x="32152" y="381"/>
                  </a:cubicBezTo>
                  <a:cubicBezTo>
                    <a:pt x="33993" y="381"/>
                    <a:pt x="35839" y="365"/>
                    <a:pt x="37684" y="244"/>
                  </a:cubicBezTo>
                  <a:cubicBezTo>
                    <a:pt x="37809" y="244"/>
                    <a:pt x="37809" y="55"/>
                    <a:pt x="37684" y="34"/>
                  </a:cubicBezTo>
                  <a:cubicBezTo>
                    <a:pt x="36937" y="10"/>
                    <a:pt x="36191" y="0"/>
                    <a:pt x="35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8"/>
            <p:cNvSpPr/>
            <p:nvPr/>
          </p:nvSpPr>
          <p:spPr>
            <a:xfrm>
              <a:off x="2518225" y="3683400"/>
              <a:ext cx="494850" cy="9525"/>
            </a:xfrm>
            <a:custGeom>
              <a:avLst/>
              <a:gdLst/>
              <a:ahLst/>
              <a:cxnLst/>
              <a:rect l="l" t="t" r="r" b="b"/>
              <a:pathLst>
                <a:path w="19794" h="381" extrusionOk="0">
                  <a:moveTo>
                    <a:pt x="15860" y="0"/>
                  </a:moveTo>
                  <a:cubicBezTo>
                    <a:pt x="13865" y="0"/>
                    <a:pt x="11863" y="55"/>
                    <a:pt x="9876" y="55"/>
                  </a:cubicBezTo>
                  <a:cubicBezTo>
                    <a:pt x="6612" y="55"/>
                    <a:pt x="3348" y="55"/>
                    <a:pt x="63" y="76"/>
                  </a:cubicBezTo>
                  <a:cubicBezTo>
                    <a:pt x="0" y="76"/>
                    <a:pt x="0" y="201"/>
                    <a:pt x="63" y="201"/>
                  </a:cubicBezTo>
                  <a:cubicBezTo>
                    <a:pt x="3348" y="264"/>
                    <a:pt x="6612" y="285"/>
                    <a:pt x="9876" y="306"/>
                  </a:cubicBezTo>
                  <a:cubicBezTo>
                    <a:pt x="12038" y="306"/>
                    <a:pt x="14228" y="380"/>
                    <a:pt x="16415" y="380"/>
                  </a:cubicBezTo>
                  <a:cubicBezTo>
                    <a:pt x="17509" y="380"/>
                    <a:pt x="18601" y="362"/>
                    <a:pt x="19689" y="306"/>
                  </a:cubicBezTo>
                  <a:cubicBezTo>
                    <a:pt x="19794" y="285"/>
                    <a:pt x="19794" y="97"/>
                    <a:pt x="19689" y="97"/>
                  </a:cubicBezTo>
                  <a:cubicBezTo>
                    <a:pt x="18420" y="23"/>
                    <a:pt x="17142" y="0"/>
                    <a:pt x="15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8"/>
            <p:cNvSpPr/>
            <p:nvPr/>
          </p:nvSpPr>
          <p:spPr>
            <a:xfrm>
              <a:off x="2769300" y="3633075"/>
              <a:ext cx="374025" cy="23975"/>
            </a:xfrm>
            <a:custGeom>
              <a:avLst/>
              <a:gdLst/>
              <a:ahLst/>
              <a:cxnLst/>
              <a:rect l="l" t="t" r="r" b="b"/>
              <a:pathLst>
                <a:path w="14961" h="959" extrusionOk="0">
                  <a:moveTo>
                    <a:pt x="10984" y="0"/>
                  </a:moveTo>
                  <a:cubicBezTo>
                    <a:pt x="7335" y="0"/>
                    <a:pt x="3619" y="354"/>
                    <a:pt x="63" y="833"/>
                  </a:cubicBezTo>
                  <a:cubicBezTo>
                    <a:pt x="0" y="833"/>
                    <a:pt x="21" y="959"/>
                    <a:pt x="105" y="959"/>
                  </a:cubicBezTo>
                  <a:cubicBezTo>
                    <a:pt x="5022" y="498"/>
                    <a:pt x="9876" y="478"/>
                    <a:pt x="14814" y="373"/>
                  </a:cubicBezTo>
                  <a:cubicBezTo>
                    <a:pt x="14961" y="373"/>
                    <a:pt x="14961" y="185"/>
                    <a:pt x="14814" y="143"/>
                  </a:cubicBezTo>
                  <a:cubicBezTo>
                    <a:pt x="13553" y="44"/>
                    <a:pt x="12272" y="0"/>
                    <a:pt x="10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8"/>
            <p:cNvSpPr/>
            <p:nvPr/>
          </p:nvSpPr>
          <p:spPr>
            <a:xfrm>
              <a:off x="2707200" y="3915700"/>
              <a:ext cx="497425" cy="282325"/>
            </a:xfrm>
            <a:custGeom>
              <a:avLst/>
              <a:gdLst/>
              <a:ahLst/>
              <a:cxnLst/>
              <a:rect l="l" t="t" r="r" b="b"/>
              <a:pathLst>
                <a:path w="19897" h="11293" extrusionOk="0">
                  <a:moveTo>
                    <a:pt x="19692" y="0"/>
                  </a:moveTo>
                  <a:cubicBezTo>
                    <a:pt x="19676" y="0"/>
                    <a:pt x="19659" y="4"/>
                    <a:pt x="19642" y="11"/>
                  </a:cubicBezTo>
                  <a:lnTo>
                    <a:pt x="9829" y="5577"/>
                  </a:lnTo>
                  <a:cubicBezTo>
                    <a:pt x="6586" y="7418"/>
                    <a:pt x="3154" y="9113"/>
                    <a:pt x="36" y="11205"/>
                  </a:cubicBezTo>
                  <a:cubicBezTo>
                    <a:pt x="0" y="11241"/>
                    <a:pt x="27" y="11293"/>
                    <a:pt x="75" y="11293"/>
                  </a:cubicBezTo>
                  <a:cubicBezTo>
                    <a:pt x="82" y="11293"/>
                    <a:pt x="91" y="11292"/>
                    <a:pt x="99" y="11289"/>
                  </a:cubicBezTo>
                  <a:cubicBezTo>
                    <a:pt x="3489" y="9719"/>
                    <a:pt x="6711" y="7648"/>
                    <a:pt x="9954" y="5786"/>
                  </a:cubicBezTo>
                  <a:cubicBezTo>
                    <a:pt x="13218" y="3945"/>
                    <a:pt x="16503" y="2103"/>
                    <a:pt x="19767" y="241"/>
                  </a:cubicBezTo>
                  <a:cubicBezTo>
                    <a:pt x="19897" y="186"/>
                    <a:pt x="19814" y="0"/>
                    <a:pt x="19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8"/>
            <p:cNvSpPr/>
            <p:nvPr/>
          </p:nvSpPr>
          <p:spPr>
            <a:xfrm>
              <a:off x="2792075" y="3747050"/>
              <a:ext cx="733650" cy="459525"/>
            </a:xfrm>
            <a:custGeom>
              <a:avLst/>
              <a:gdLst/>
              <a:ahLst/>
              <a:cxnLst/>
              <a:rect l="l" t="t" r="r" b="b"/>
              <a:pathLst>
                <a:path w="29346" h="18381" extrusionOk="0">
                  <a:moveTo>
                    <a:pt x="29182" y="0"/>
                  </a:moveTo>
                  <a:cubicBezTo>
                    <a:pt x="29161" y="0"/>
                    <a:pt x="29139" y="6"/>
                    <a:pt x="29115" y="20"/>
                  </a:cubicBezTo>
                  <a:cubicBezTo>
                    <a:pt x="19406" y="6087"/>
                    <a:pt x="9593" y="12030"/>
                    <a:pt x="52" y="18265"/>
                  </a:cubicBezTo>
                  <a:cubicBezTo>
                    <a:pt x="1" y="18316"/>
                    <a:pt x="33" y="18381"/>
                    <a:pt x="69" y="18381"/>
                  </a:cubicBezTo>
                  <a:cubicBezTo>
                    <a:pt x="77" y="18381"/>
                    <a:pt x="86" y="18377"/>
                    <a:pt x="94" y="18370"/>
                  </a:cubicBezTo>
                  <a:cubicBezTo>
                    <a:pt x="9928" y="12511"/>
                    <a:pt x="19532" y="6297"/>
                    <a:pt x="29240" y="229"/>
                  </a:cubicBezTo>
                  <a:cubicBezTo>
                    <a:pt x="29346" y="159"/>
                    <a:pt x="29289" y="0"/>
                    <a:pt x="29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8"/>
            <p:cNvSpPr/>
            <p:nvPr/>
          </p:nvSpPr>
          <p:spPr>
            <a:xfrm>
              <a:off x="3089075" y="3791475"/>
              <a:ext cx="434600" cy="259200"/>
            </a:xfrm>
            <a:custGeom>
              <a:avLst/>
              <a:gdLst/>
              <a:ahLst/>
              <a:cxnLst/>
              <a:rect l="l" t="t" r="r" b="b"/>
              <a:pathLst>
                <a:path w="17384" h="10368" extrusionOk="0">
                  <a:moveTo>
                    <a:pt x="17228" y="0"/>
                  </a:moveTo>
                  <a:cubicBezTo>
                    <a:pt x="17209" y="0"/>
                    <a:pt x="17190" y="6"/>
                    <a:pt x="17172" y="21"/>
                  </a:cubicBezTo>
                  <a:cubicBezTo>
                    <a:pt x="11753" y="3976"/>
                    <a:pt x="5748" y="6800"/>
                    <a:pt x="36" y="10274"/>
                  </a:cubicBezTo>
                  <a:cubicBezTo>
                    <a:pt x="1" y="10291"/>
                    <a:pt x="24" y="10367"/>
                    <a:pt x="70" y="10367"/>
                  </a:cubicBezTo>
                  <a:cubicBezTo>
                    <a:pt x="78" y="10367"/>
                    <a:pt x="88" y="10364"/>
                    <a:pt x="98" y="10357"/>
                  </a:cubicBezTo>
                  <a:cubicBezTo>
                    <a:pt x="3111" y="8851"/>
                    <a:pt x="6020" y="7156"/>
                    <a:pt x="8991" y="5503"/>
                  </a:cubicBezTo>
                  <a:cubicBezTo>
                    <a:pt x="11837" y="3892"/>
                    <a:pt x="14682" y="2218"/>
                    <a:pt x="17298" y="209"/>
                  </a:cubicBezTo>
                  <a:cubicBezTo>
                    <a:pt x="17384" y="140"/>
                    <a:pt x="17314" y="0"/>
                    <a:pt x="17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8"/>
            <p:cNvSpPr/>
            <p:nvPr/>
          </p:nvSpPr>
          <p:spPr>
            <a:xfrm>
              <a:off x="2861375" y="3871150"/>
              <a:ext cx="569550" cy="351900"/>
            </a:xfrm>
            <a:custGeom>
              <a:avLst/>
              <a:gdLst/>
              <a:ahLst/>
              <a:cxnLst/>
              <a:rect l="l" t="t" r="r" b="b"/>
              <a:pathLst>
                <a:path w="22782" h="14076" extrusionOk="0">
                  <a:moveTo>
                    <a:pt x="22645" y="1"/>
                  </a:moveTo>
                  <a:cubicBezTo>
                    <a:pt x="22630" y="1"/>
                    <a:pt x="22614" y="5"/>
                    <a:pt x="22598" y="14"/>
                  </a:cubicBezTo>
                  <a:cubicBezTo>
                    <a:pt x="18831" y="2274"/>
                    <a:pt x="15191" y="4722"/>
                    <a:pt x="11508" y="7087"/>
                  </a:cubicBezTo>
                  <a:cubicBezTo>
                    <a:pt x="9709" y="8237"/>
                    <a:pt x="7867" y="9388"/>
                    <a:pt x="6068" y="10560"/>
                  </a:cubicBezTo>
                  <a:lnTo>
                    <a:pt x="3243" y="12359"/>
                  </a:lnTo>
                  <a:cubicBezTo>
                    <a:pt x="2482" y="12847"/>
                    <a:pt x="1285" y="13989"/>
                    <a:pt x="296" y="13989"/>
                  </a:cubicBezTo>
                  <a:cubicBezTo>
                    <a:pt x="224" y="13989"/>
                    <a:pt x="153" y="13983"/>
                    <a:pt x="84" y="13970"/>
                  </a:cubicBezTo>
                  <a:cubicBezTo>
                    <a:pt x="21" y="13970"/>
                    <a:pt x="0" y="14033"/>
                    <a:pt x="42" y="14033"/>
                  </a:cubicBezTo>
                  <a:cubicBezTo>
                    <a:pt x="160" y="14063"/>
                    <a:pt x="271" y="14076"/>
                    <a:pt x="376" y="14076"/>
                  </a:cubicBezTo>
                  <a:cubicBezTo>
                    <a:pt x="869" y="14076"/>
                    <a:pt x="1247" y="13786"/>
                    <a:pt x="1695" y="13510"/>
                  </a:cubicBezTo>
                  <a:cubicBezTo>
                    <a:pt x="2636" y="12945"/>
                    <a:pt x="3578" y="12338"/>
                    <a:pt x="4520" y="11732"/>
                  </a:cubicBezTo>
                  <a:lnTo>
                    <a:pt x="10566" y="7882"/>
                  </a:lnTo>
                  <a:cubicBezTo>
                    <a:pt x="14584" y="5329"/>
                    <a:pt x="18706" y="2860"/>
                    <a:pt x="22639" y="182"/>
                  </a:cubicBezTo>
                  <a:cubicBezTo>
                    <a:pt x="22781" y="129"/>
                    <a:pt x="22728" y="1"/>
                    <a:pt x="22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8"/>
            <p:cNvSpPr/>
            <p:nvPr/>
          </p:nvSpPr>
          <p:spPr>
            <a:xfrm>
              <a:off x="3262900" y="3692075"/>
              <a:ext cx="249800" cy="140975"/>
            </a:xfrm>
            <a:custGeom>
              <a:avLst/>
              <a:gdLst/>
              <a:ahLst/>
              <a:cxnLst/>
              <a:rect l="l" t="t" r="r" b="b"/>
              <a:pathLst>
                <a:path w="9992" h="5639" extrusionOk="0">
                  <a:moveTo>
                    <a:pt x="9843" y="1"/>
                  </a:moveTo>
                  <a:cubicBezTo>
                    <a:pt x="9823" y="1"/>
                    <a:pt x="9802" y="7"/>
                    <a:pt x="9780" y="22"/>
                  </a:cubicBezTo>
                  <a:cubicBezTo>
                    <a:pt x="6453" y="1695"/>
                    <a:pt x="3210" y="3516"/>
                    <a:pt x="71" y="5504"/>
                  </a:cubicBezTo>
                  <a:cubicBezTo>
                    <a:pt x="1" y="5556"/>
                    <a:pt x="49" y="5639"/>
                    <a:pt x="116" y="5639"/>
                  </a:cubicBezTo>
                  <a:cubicBezTo>
                    <a:pt x="128" y="5639"/>
                    <a:pt x="142" y="5636"/>
                    <a:pt x="155" y="5629"/>
                  </a:cubicBezTo>
                  <a:cubicBezTo>
                    <a:pt x="3335" y="3725"/>
                    <a:pt x="6578" y="1926"/>
                    <a:pt x="9905" y="210"/>
                  </a:cubicBezTo>
                  <a:cubicBezTo>
                    <a:pt x="9992" y="141"/>
                    <a:pt x="9935" y="1"/>
                    <a:pt x="98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8"/>
            <p:cNvSpPr/>
            <p:nvPr/>
          </p:nvSpPr>
          <p:spPr>
            <a:xfrm>
              <a:off x="1911950" y="3466025"/>
              <a:ext cx="69825" cy="52025"/>
            </a:xfrm>
            <a:custGeom>
              <a:avLst/>
              <a:gdLst/>
              <a:ahLst/>
              <a:cxnLst/>
              <a:rect l="l" t="t" r="r" b="b"/>
              <a:pathLst>
                <a:path w="2793" h="2081" extrusionOk="0">
                  <a:moveTo>
                    <a:pt x="30" y="0"/>
                  </a:moveTo>
                  <a:cubicBezTo>
                    <a:pt x="1" y="0"/>
                    <a:pt x="3" y="69"/>
                    <a:pt x="22" y="87"/>
                  </a:cubicBezTo>
                  <a:cubicBezTo>
                    <a:pt x="761" y="632"/>
                    <a:pt x="1500" y="1140"/>
                    <a:pt x="2239" y="1663"/>
                  </a:cubicBezTo>
                  <a:lnTo>
                    <a:pt x="2239" y="1663"/>
                  </a:lnTo>
                  <a:cubicBezTo>
                    <a:pt x="1891" y="1404"/>
                    <a:pt x="1547" y="1144"/>
                    <a:pt x="1193" y="903"/>
                  </a:cubicBezTo>
                  <a:cubicBezTo>
                    <a:pt x="984" y="736"/>
                    <a:pt x="461" y="485"/>
                    <a:pt x="419" y="255"/>
                  </a:cubicBezTo>
                  <a:lnTo>
                    <a:pt x="419" y="255"/>
                  </a:lnTo>
                  <a:cubicBezTo>
                    <a:pt x="419" y="255"/>
                    <a:pt x="1716" y="820"/>
                    <a:pt x="1884" y="924"/>
                  </a:cubicBezTo>
                  <a:lnTo>
                    <a:pt x="2260" y="1154"/>
                  </a:lnTo>
                  <a:cubicBezTo>
                    <a:pt x="2009" y="987"/>
                    <a:pt x="1737" y="778"/>
                    <a:pt x="1528" y="673"/>
                  </a:cubicBezTo>
                  <a:cubicBezTo>
                    <a:pt x="1089" y="401"/>
                    <a:pt x="566" y="192"/>
                    <a:pt x="43" y="4"/>
                  </a:cubicBezTo>
                  <a:cubicBezTo>
                    <a:pt x="38" y="1"/>
                    <a:pt x="34" y="0"/>
                    <a:pt x="30" y="0"/>
                  </a:cubicBezTo>
                  <a:close/>
                  <a:moveTo>
                    <a:pt x="2239" y="1663"/>
                  </a:moveTo>
                  <a:cubicBezTo>
                    <a:pt x="2245" y="1667"/>
                    <a:pt x="2251" y="1672"/>
                    <a:pt x="2257" y="1676"/>
                  </a:cubicBezTo>
                  <a:lnTo>
                    <a:pt x="2257" y="1676"/>
                  </a:lnTo>
                  <a:cubicBezTo>
                    <a:pt x="2259" y="1678"/>
                    <a:pt x="2261" y="1679"/>
                    <a:pt x="2263" y="1680"/>
                  </a:cubicBezTo>
                  <a:lnTo>
                    <a:pt x="2263" y="1680"/>
                  </a:lnTo>
                  <a:cubicBezTo>
                    <a:pt x="2255" y="1675"/>
                    <a:pt x="2247" y="1669"/>
                    <a:pt x="2239" y="1663"/>
                  </a:cubicBezTo>
                  <a:close/>
                  <a:moveTo>
                    <a:pt x="2263" y="1680"/>
                  </a:moveTo>
                  <a:lnTo>
                    <a:pt x="2263" y="1680"/>
                  </a:lnTo>
                  <a:cubicBezTo>
                    <a:pt x="2311" y="1714"/>
                    <a:pt x="2359" y="1748"/>
                    <a:pt x="2407" y="1782"/>
                  </a:cubicBezTo>
                  <a:cubicBezTo>
                    <a:pt x="2366" y="1748"/>
                    <a:pt x="2318" y="1713"/>
                    <a:pt x="2263" y="1680"/>
                  </a:cubicBezTo>
                  <a:close/>
                  <a:moveTo>
                    <a:pt x="1863" y="1510"/>
                  </a:moveTo>
                  <a:lnTo>
                    <a:pt x="1863" y="1510"/>
                  </a:lnTo>
                  <a:cubicBezTo>
                    <a:pt x="2177" y="1678"/>
                    <a:pt x="2532" y="1950"/>
                    <a:pt x="2721" y="2075"/>
                  </a:cubicBezTo>
                  <a:cubicBezTo>
                    <a:pt x="2729" y="2079"/>
                    <a:pt x="2737" y="2081"/>
                    <a:pt x="2744" y="2081"/>
                  </a:cubicBezTo>
                  <a:cubicBezTo>
                    <a:pt x="2775" y="2081"/>
                    <a:pt x="2792" y="2050"/>
                    <a:pt x="2742" y="2033"/>
                  </a:cubicBezTo>
                  <a:cubicBezTo>
                    <a:pt x="2578" y="1916"/>
                    <a:pt x="2417" y="1796"/>
                    <a:pt x="2257" y="1676"/>
                  </a:cubicBezTo>
                  <a:lnTo>
                    <a:pt x="2257" y="1676"/>
                  </a:lnTo>
                  <a:cubicBezTo>
                    <a:pt x="2148" y="1611"/>
                    <a:pt x="2014" y="1551"/>
                    <a:pt x="1863" y="15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8"/>
            <p:cNvSpPr/>
            <p:nvPr/>
          </p:nvSpPr>
          <p:spPr>
            <a:xfrm>
              <a:off x="1930275" y="3493675"/>
              <a:ext cx="28075" cy="21250"/>
            </a:xfrm>
            <a:custGeom>
              <a:avLst/>
              <a:gdLst/>
              <a:ahLst/>
              <a:cxnLst/>
              <a:rect l="l" t="t" r="r" b="b"/>
              <a:pathLst>
                <a:path w="1123" h="850" extrusionOk="0">
                  <a:moveTo>
                    <a:pt x="22" y="1"/>
                  </a:moveTo>
                  <a:cubicBezTo>
                    <a:pt x="1" y="1"/>
                    <a:pt x="4" y="32"/>
                    <a:pt x="21" y="48"/>
                  </a:cubicBezTo>
                  <a:cubicBezTo>
                    <a:pt x="122" y="132"/>
                    <a:pt x="870" y="608"/>
                    <a:pt x="760" y="608"/>
                  </a:cubicBezTo>
                  <a:cubicBezTo>
                    <a:pt x="733" y="608"/>
                    <a:pt x="655" y="579"/>
                    <a:pt x="502" y="509"/>
                  </a:cubicBezTo>
                  <a:cubicBezTo>
                    <a:pt x="492" y="499"/>
                    <a:pt x="482" y="495"/>
                    <a:pt x="473" y="495"/>
                  </a:cubicBezTo>
                  <a:cubicBezTo>
                    <a:pt x="445" y="495"/>
                    <a:pt x="429" y="535"/>
                    <a:pt x="460" y="551"/>
                  </a:cubicBezTo>
                  <a:cubicBezTo>
                    <a:pt x="670" y="655"/>
                    <a:pt x="879" y="739"/>
                    <a:pt x="1067" y="844"/>
                  </a:cubicBezTo>
                  <a:cubicBezTo>
                    <a:pt x="1071" y="847"/>
                    <a:pt x="1075" y="849"/>
                    <a:pt x="1080" y="849"/>
                  </a:cubicBezTo>
                  <a:cubicBezTo>
                    <a:pt x="1101" y="849"/>
                    <a:pt x="1122" y="815"/>
                    <a:pt x="1088" y="781"/>
                  </a:cubicBezTo>
                  <a:cubicBezTo>
                    <a:pt x="858" y="613"/>
                    <a:pt x="628" y="446"/>
                    <a:pt x="418" y="258"/>
                  </a:cubicBezTo>
                  <a:cubicBezTo>
                    <a:pt x="383" y="186"/>
                    <a:pt x="388" y="149"/>
                    <a:pt x="425" y="149"/>
                  </a:cubicBezTo>
                  <a:cubicBezTo>
                    <a:pt x="454" y="149"/>
                    <a:pt x="502" y="171"/>
                    <a:pt x="565" y="216"/>
                  </a:cubicBezTo>
                  <a:cubicBezTo>
                    <a:pt x="586" y="209"/>
                    <a:pt x="609" y="207"/>
                    <a:pt x="632" y="207"/>
                  </a:cubicBezTo>
                  <a:cubicBezTo>
                    <a:pt x="679" y="207"/>
                    <a:pt x="725" y="216"/>
                    <a:pt x="753" y="216"/>
                  </a:cubicBezTo>
                  <a:cubicBezTo>
                    <a:pt x="523" y="132"/>
                    <a:pt x="293" y="48"/>
                    <a:pt x="42" y="7"/>
                  </a:cubicBezTo>
                  <a:cubicBezTo>
                    <a:pt x="34"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8"/>
            <p:cNvSpPr/>
            <p:nvPr/>
          </p:nvSpPr>
          <p:spPr>
            <a:xfrm>
              <a:off x="1735675" y="3041825"/>
              <a:ext cx="283550" cy="470450"/>
            </a:xfrm>
            <a:custGeom>
              <a:avLst/>
              <a:gdLst/>
              <a:ahLst/>
              <a:cxnLst/>
              <a:rect l="l" t="t" r="r" b="b"/>
              <a:pathLst>
                <a:path w="11342" h="18818" extrusionOk="0">
                  <a:moveTo>
                    <a:pt x="3512" y="7036"/>
                  </a:moveTo>
                  <a:cubicBezTo>
                    <a:pt x="3508" y="7036"/>
                    <a:pt x="3506" y="7036"/>
                    <a:pt x="3504" y="7038"/>
                  </a:cubicBezTo>
                  <a:lnTo>
                    <a:pt x="3504" y="7038"/>
                  </a:lnTo>
                  <a:cubicBezTo>
                    <a:pt x="3591" y="7074"/>
                    <a:pt x="3679" y="7112"/>
                    <a:pt x="3768" y="7150"/>
                  </a:cubicBezTo>
                  <a:lnTo>
                    <a:pt x="3768" y="7150"/>
                  </a:lnTo>
                  <a:cubicBezTo>
                    <a:pt x="3649" y="7087"/>
                    <a:pt x="3546" y="7036"/>
                    <a:pt x="3512" y="7036"/>
                  </a:cubicBezTo>
                  <a:close/>
                  <a:moveTo>
                    <a:pt x="3768" y="7150"/>
                  </a:moveTo>
                  <a:cubicBezTo>
                    <a:pt x="3925" y="7233"/>
                    <a:pt x="4110" y="7336"/>
                    <a:pt x="4206" y="7368"/>
                  </a:cubicBezTo>
                  <a:cubicBezTo>
                    <a:pt x="4484" y="7488"/>
                    <a:pt x="4775" y="7616"/>
                    <a:pt x="5069" y="7739"/>
                  </a:cubicBezTo>
                  <a:lnTo>
                    <a:pt x="5069" y="7739"/>
                  </a:lnTo>
                  <a:cubicBezTo>
                    <a:pt x="4706" y="7564"/>
                    <a:pt x="4231" y="7350"/>
                    <a:pt x="3768" y="7150"/>
                  </a:cubicBezTo>
                  <a:close/>
                  <a:moveTo>
                    <a:pt x="5069" y="7739"/>
                  </a:moveTo>
                  <a:lnTo>
                    <a:pt x="5069" y="7739"/>
                  </a:lnTo>
                  <a:cubicBezTo>
                    <a:pt x="5122" y="7764"/>
                    <a:pt x="5174" y="7789"/>
                    <a:pt x="5222" y="7813"/>
                  </a:cubicBezTo>
                  <a:lnTo>
                    <a:pt x="5222" y="7813"/>
                  </a:lnTo>
                  <a:cubicBezTo>
                    <a:pt x="5186" y="7795"/>
                    <a:pt x="5150" y="7776"/>
                    <a:pt x="5114" y="7758"/>
                  </a:cubicBezTo>
                  <a:lnTo>
                    <a:pt x="5114" y="7758"/>
                  </a:lnTo>
                  <a:cubicBezTo>
                    <a:pt x="5099" y="7751"/>
                    <a:pt x="5084" y="7745"/>
                    <a:pt x="5069" y="7739"/>
                  </a:cubicBezTo>
                  <a:close/>
                  <a:moveTo>
                    <a:pt x="5222" y="7813"/>
                  </a:moveTo>
                  <a:cubicBezTo>
                    <a:pt x="5246" y="7825"/>
                    <a:pt x="5270" y="7837"/>
                    <a:pt x="5294" y="7849"/>
                  </a:cubicBezTo>
                  <a:cubicBezTo>
                    <a:pt x="5271" y="7837"/>
                    <a:pt x="5247" y="7825"/>
                    <a:pt x="5222" y="7813"/>
                  </a:cubicBezTo>
                  <a:close/>
                  <a:moveTo>
                    <a:pt x="690" y="1"/>
                  </a:moveTo>
                  <a:cubicBezTo>
                    <a:pt x="684" y="1"/>
                    <a:pt x="677" y="1"/>
                    <a:pt x="670" y="3"/>
                  </a:cubicBezTo>
                  <a:cubicBezTo>
                    <a:pt x="482" y="44"/>
                    <a:pt x="272" y="107"/>
                    <a:pt x="84" y="128"/>
                  </a:cubicBezTo>
                  <a:cubicBezTo>
                    <a:pt x="0" y="170"/>
                    <a:pt x="0" y="254"/>
                    <a:pt x="84" y="296"/>
                  </a:cubicBezTo>
                  <a:cubicBezTo>
                    <a:pt x="251" y="609"/>
                    <a:pt x="377" y="944"/>
                    <a:pt x="524" y="1258"/>
                  </a:cubicBezTo>
                  <a:cubicBezTo>
                    <a:pt x="461" y="1279"/>
                    <a:pt x="461" y="1384"/>
                    <a:pt x="524" y="1425"/>
                  </a:cubicBezTo>
                  <a:cubicBezTo>
                    <a:pt x="837" y="1530"/>
                    <a:pt x="1507" y="1760"/>
                    <a:pt x="1758" y="2053"/>
                  </a:cubicBezTo>
                  <a:cubicBezTo>
                    <a:pt x="1926" y="2207"/>
                    <a:pt x="1928" y="2258"/>
                    <a:pt x="1850" y="2258"/>
                  </a:cubicBezTo>
                  <a:cubicBezTo>
                    <a:pt x="1704" y="2258"/>
                    <a:pt x="1280" y="2080"/>
                    <a:pt x="1130" y="2053"/>
                  </a:cubicBezTo>
                  <a:cubicBezTo>
                    <a:pt x="1119" y="2047"/>
                    <a:pt x="1108" y="2045"/>
                    <a:pt x="1098" y="2045"/>
                  </a:cubicBezTo>
                  <a:cubicBezTo>
                    <a:pt x="1037" y="2045"/>
                    <a:pt x="1016" y="2145"/>
                    <a:pt x="1088" y="2200"/>
                  </a:cubicBezTo>
                  <a:cubicBezTo>
                    <a:pt x="1465" y="2430"/>
                    <a:pt x="1884" y="2702"/>
                    <a:pt x="2260" y="2953"/>
                  </a:cubicBezTo>
                  <a:cubicBezTo>
                    <a:pt x="2610" y="3210"/>
                    <a:pt x="2677" y="3290"/>
                    <a:pt x="2584" y="3290"/>
                  </a:cubicBezTo>
                  <a:cubicBezTo>
                    <a:pt x="2488" y="3290"/>
                    <a:pt x="2223" y="3205"/>
                    <a:pt x="1925" y="3141"/>
                  </a:cubicBezTo>
                  <a:cubicBezTo>
                    <a:pt x="1918" y="3139"/>
                    <a:pt x="1911" y="3138"/>
                    <a:pt x="1904" y="3138"/>
                  </a:cubicBezTo>
                  <a:cubicBezTo>
                    <a:pt x="1831" y="3138"/>
                    <a:pt x="1785" y="3229"/>
                    <a:pt x="1842" y="3267"/>
                  </a:cubicBezTo>
                  <a:cubicBezTo>
                    <a:pt x="2051" y="3455"/>
                    <a:pt x="2344" y="3643"/>
                    <a:pt x="2490" y="3832"/>
                  </a:cubicBezTo>
                  <a:cubicBezTo>
                    <a:pt x="2540" y="3882"/>
                    <a:pt x="2987" y="4143"/>
                    <a:pt x="2821" y="4143"/>
                  </a:cubicBezTo>
                  <a:cubicBezTo>
                    <a:pt x="2778" y="4143"/>
                    <a:pt x="2695" y="4126"/>
                    <a:pt x="2553" y="4083"/>
                  </a:cubicBezTo>
                  <a:cubicBezTo>
                    <a:pt x="2546" y="4081"/>
                    <a:pt x="2538" y="4080"/>
                    <a:pt x="2531" y="4080"/>
                  </a:cubicBezTo>
                  <a:cubicBezTo>
                    <a:pt x="2459" y="4080"/>
                    <a:pt x="2414" y="4170"/>
                    <a:pt x="2490" y="4208"/>
                  </a:cubicBezTo>
                  <a:cubicBezTo>
                    <a:pt x="2762" y="4397"/>
                    <a:pt x="3348" y="4731"/>
                    <a:pt x="3348" y="5129"/>
                  </a:cubicBezTo>
                  <a:cubicBezTo>
                    <a:pt x="3348" y="5307"/>
                    <a:pt x="3270" y="5354"/>
                    <a:pt x="3144" y="5354"/>
                  </a:cubicBezTo>
                  <a:cubicBezTo>
                    <a:pt x="3019" y="5354"/>
                    <a:pt x="2846" y="5307"/>
                    <a:pt x="2658" y="5296"/>
                  </a:cubicBezTo>
                  <a:cubicBezTo>
                    <a:pt x="2574" y="5296"/>
                    <a:pt x="2553" y="5401"/>
                    <a:pt x="2616" y="5422"/>
                  </a:cubicBezTo>
                  <a:cubicBezTo>
                    <a:pt x="2972" y="5631"/>
                    <a:pt x="4227" y="6196"/>
                    <a:pt x="4373" y="6573"/>
                  </a:cubicBezTo>
                  <a:cubicBezTo>
                    <a:pt x="4290" y="6384"/>
                    <a:pt x="3139" y="6154"/>
                    <a:pt x="2867" y="6070"/>
                  </a:cubicBezTo>
                  <a:cubicBezTo>
                    <a:pt x="2859" y="6069"/>
                    <a:pt x="2852" y="6068"/>
                    <a:pt x="2846" y="6068"/>
                  </a:cubicBezTo>
                  <a:cubicBezTo>
                    <a:pt x="2780" y="6068"/>
                    <a:pt x="2766" y="6156"/>
                    <a:pt x="2804" y="6175"/>
                  </a:cubicBezTo>
                  <a:cubicBezTo>
                    <a:pt x="3546" y="6721"/>
                    <a:pt x="4287" y="7323"/>
                    <a:pt x="5114" y="7758"/>
                  </a:cubicBezTo>
                  <a:lnTo>
                    <a:pt x="5114" y="7758"/>
                  </a:lnTo>
                  <a:cubicBezTo>
                    <a:pt x="5314" y="7841"/>
                    <a:pt x="5515" y="7921"/>
                    <a:pt x="5713" y="7995"/>
                  </a:cubicBezTo>
                  <a:cubicBezTo>
                    <a:pt x="5723" y="8001"/>
                    <a:pt x="5733" y="8003"/>
                    <a:pt x="5742" y="8003"/>
                  </a:cubicBezTo>
                  <a:cubicBezTo>
                    <a:pt x="5805" y="8003"/>
                    <a:pt x="5830" y="7888"/>
                    <a:pt x="5775" y="7870"/>
                  </a:cubicBezTo>
                  <a:cubicBezTo>
                    <a:pt x="5043" y="7451"/>
                    <a:pt x="4248" y="7033"/>
                    <a:pt x="3599" y="6510"/>
                  </a:cubicBezTo>
                  <a:cubicBezTo>
                    <a:pt x="3415" y="6363"/>
                    <a:pt x="3232" y="6302"/>
                    <a:pt x="3241" y="6302"/>
                  </a:cubicBezTo>
                  <a:cubicBezTo>
                    <a:pt x="3248" y="6302"/>
                    <a:pt x="3352" y="6332"/>
                    <a:pt x="3620" y="6384"/>
                  </a:cubicBezTo>
                  <a:cubicBezTo>
                    <a:pt x="4018" y="6468"/>
                    <a:pt x="4394" y="6635"/>
                    <a:pt x="4771" y="6740"/>
                  </a:cubicBezTo>
                  <a:cubicBezTo>
                    <a:pt x="4784" y="6747"/>
                    <a:pt x="4797" y="6750"/>
                    <a:pt x="4808" y="6750"/>
                  </a:cubicBezTo>
                  <a:cubicBezTo>
                    <a:pt x="4865" y="6750"/>
                    <a:pt x="4887" y="6667"/>
                    <a:pt x="4834" y="6614"/>
                  </a:cubicBezTo>
                  <a:cubicBezTo>
                    <a:pt x="4353" y="6301"/>
                    <a:pt x="3850" y="6050"/>
                    <a:pt x="3411" y="5694"/>
                  </a:cubicBezTo>
                  <a:cubicBezTo>
                    <a:pt x="3082" y="5437"/>
                    <a:pt x="3051" y="5367"/>
                    <a:pt x="3164" y="5367"/>
                  </a:cubicBezTo>
                  <a:cubicBezTo>
                    <a:pt x="3281" y="5367"/>
                    <a:pt x="3553" y="5442"/>
                    <a:pt x="3809" y="5464"/>
                  </a:cubicBezTo>
                  <a:cubicBezTo>
                    <a:pt x="3850" y="5464"/>
                    <a:pt x="3913" y="5380"/>
                    <a:pt x="3850" y="5359"/>
                  </a:cubicBezTo>
                  <a:cubicBezTo>
                    <a:pt x="3641" y="5045"/>
                    <a:pt x="3160" y="4710"/>
                    <a:pt x="3013" y="4397"/>
                  </a:cubicBezTo>
                  <a:cubicBezTo>
                    <a:pt x="2972" y="4313"/>
                    <a:pt x="2888" y="4292"/>
                    <a:pt x="2867" y="4271"/>
                  </a:cubicBezTo>
                  <a:lnTo>
                    <a:pt x="3285" y="4271"/>
                  </a:lnTo>
                  <a:cubicBezTo>
                    <a:pt x="3348" y="4271"/>
                    <a:pt x="3390" y="4166"/>
                    <a:pt x="3306" y="4145"/>
                  </a:cubicBezTo>
                  <a:cubicBezTo>
                    <a:pt x="2670" y="3764"/>
                    <a:pt x="2094" y="3430"/>
                    <a:pt x="2452" y="3430"/>
                  </a:cubicBezTo>
                  <a:cubicBezTo>
                    <a:pt x="2565" y="3430"/>
                    <a:pt x="2771" y="3463"/>
                    <a:pt x="3097" y="3539"/>
                  </a:cubicBezTo>
                  <a:cubicBezTo>
                    <a:pt x="3105" y="3541"/>
                    <a:pt x="3112" y="3541"/>
                    <a:pt x="3118" y="3541"/>
                  </a:cubicBezTo>
                  <a:cubicBezTo>
                    <a:pt x="3188" y="3541"/>
                    <a:pt x="3219" y="3449"/>
                    <a:pt x="3181" y="3392"/>
                  </a:cubicBezTo>
                  <a:cubicBezTo>
                    <a:pt x="2804" y="3120"/>
                    <a:pt x="2407" y="2827"/>
                    <a:pt x="2030" y="2576"/>
                  </a:cubicBezTo>
                  <a:cubicBezTo>
                    <a:pt x="1686" y="2344"/>
                    <a:pt x="1573" y="2264"/>
                    <a:pt x="1617" y="2264"/>
                  </a:cubicBezTo>
                  <a:cubicBezTo>
                    <a:pt x="1672" y="2264"/>
                    <a:pt x="1970" y="2388"/>
                    <a:pt x="2365" y="2492"/>
                  </a:cubicBezTo>
                  <a:cubicBezTo>
                    <a:pt x="2372" y="2494"/>
                    <a:pt x="2379" y="2495"/>
                    <a:pt x="2386" y="2495"/>
                  </a:cubicBezTo>
                  <a:cubicBezTo>
                    <a:pt x="2459" y="2495"/>
                    <a:pt x="2506" y="2403"/>
                    <a:pt x="2448" y="2346"/>
                  </a:cubicBezTo>
                  <a:cubicBezTo>
                    <a:pt x="2260" y="2200"/>
                    <a:pt x="2072" y="2053"/>
                    <a:pt x="1863" y="1907"/>
                  </a:cubicBezTo>
                  <a:cubicBezTo>
                    <a:pt x="1674" y="1781"/>
                    <a:pt x="1088" y="1593"/>
                    <a:pt x="942" y="1425"/>
                  </a:cubicBezTo>
                  <a:cubicBezTo>
                    <a:pt x="942" y="1363"/>
                    <a:pt x="942" y="1279"/>
                    <a:pt x="921" y="1132"/>
                  </a:cubicBezTo>
                  <a:cubicBezTo>
                    <a:pt x="900" y="860"/>
                    <a:pt x="1026" y="902"/>
                    <a:pt x="879" y="630"/>
                  </a:cubicBezTo>
                  <a:cubicBezTo>
                    <a:pt x="712" y="296"/>
                    <a:pt x="84" y="316"/>
                    <a:pt x="712" y="170"/>
                  </a:cubicBezTo>
                  <a:cubicBezTo>
                    <a:pt x="810" y="131"/>
                    <a:pt x="779" y="1"/>
                    <a:pt x="690" y="1"/>
                  </a:cubicBezTo>
                  <a:close/>
                  <a:moveTo>
                    <a:pt x="5480" y="8643"/>
                  </a:moveTo>
                  <a:cubicBezTo>
                    <a:pt x="5567" y="8685"/>
                    <a:pt x="5628" y="8715"/>
                    <a:pt x="5633" y="8715"/>
                  </a:cubicBezTo>
                  <a:cubicBezTo>
                    <a:pt x="5637" y="8715"/>
                    <a:pt x="5618" y="8703"/>
                    <a:pt x="5568" y="8674"/>
                  </a:cubicBezTo>
                  <a:lnTo>
                    <a:pt x="5568" y="8674"/>
                  </a:lnTo>
                  <a:cubicBezTo>
                    <a:pt x="5539" y="8664"/>
                    <a:pt x="5510" y="8653"/>
                    <a:pt x="5480" y="8643"/>
                  </a:cubicBezTo>
                  <a:close/>
                  <a:moveTo>
                    <a:pt x="3023" y="6842"/>
                  </a:moveTo>
                  <a:cubicBezTo>
                    <a:pt x="2982" y="6842"/>
                    <a:pt x="2933" y="6930"/>
                    <a:pt x="2972" y="6949"/>
                  </a:cubicBezTo>
                  <a:cubicBezTo>
                    <a:pt x="3704" y="7556"/>
                    <a:pt x="4457" y="8079"/>
                    <a:pt x="5294" y="8518"/>
                  </a:cubicBezTo>
                  <a:cubicBezTo>
                    <a:pt x="5427" y="8593"/>
                    <a:pt x="5515" y="8643"/>
                    <a:pt x="5568" y="8674"/>
                  </a:cubicBezTo>
                  <a:lnTo>
                    <a:pt x="5568" y="8674"/>
                  </a:lnTo>
                  <a:cubicBezTo>
                    <a:pt x="5730" y="8730"/>
                    <a:pt x="5890" y="8789"/>
                    <a:pt x="6047" y="8853"/>
                  </a:cubicBezTo>
                  <a:cubicBezTo>
                    <a:pt x="6055" y="8855"/>
                    <a:pt x="6062" y="8856"/>
                    <a:pt x="6069" y="8856"/>
                  </a:cubicBezTo>
                  <a:cubicBezTo>
                    <a:pt x="6138" y="8856"/>
                    <a:pt x="6167" y="8764"/>
                    <a:pt x="6110" y="8707"/>
                  </a:cubicBezTo>
                  <a:cubicBezTo>
                    <a:pt x="5294" y="8330"/>
                    <a:pt x="4394" y="7870"/>
                    <a:pt x="3725" y="7284"/>
                  </a:cubicBezTo>
                  <a:cubicBezTo>
                    <a:pt x="3539" y="7117"/>
                    <a:pt x="3484" y="7049"/>
                    <a:pt x="3504" y="7038"/>
                  </a:cubicBezTo>
                  <a:lnTo>
                    <a:pt x="3504" y="7038"/>
                  </a:lnTo>
                  <a:cubicBezTo>
                    <a:pt x="3341" y="6969"/>
                    <a:pt x="3182" y="6904"/>
                    <a:pt x="3034" y="6845"/>
                  </a:cubicBezTo>
                  <a:cubicBezTo>
                    <a:pt x="3031" y="6843"/>
                    <a:pt x="3027" y="6842"/>
                    <a:pt x="3023" y="6842"/>
                  </a:cubicBezTo>
                  <a:close/>
                  <a:moveTo>
                    <a:pt x="3285" y="7846"/>
                  </a:moveTo>
                  <a:cubicBezTo>
                    <a:pt x="3220" y="7846"/>
                    <a:pt x="3207" y="7936"/>
                    <a:pt x="3264" y="7974"/>
                  </a:cubicBezTo>
                  <a:cubicBezTo>
                    <a:pt x="4269" y="8686"/>
                    <a:pt x="5294" y="9355"/>
                    <a:pt x="6319" y="10067"/>
                  </a:cubicBezTo>
                  <a:cubicBezTo>
                    <a:pt x="6376" y="10109"/>
                    <a:pt x="6423" y="10142"/>
                    <a:pt x="6467" y="10165"/>
                  </a:cubicBezTo>
                  <a:lnTo>
                    <a:pt x="6467" y="10165"/>
                  </a:lnTo>
                  <a:cubicBezTo>
                    <a:pt x="6396" y="10137"/>
                    <a:pt x="6316" y="10110"/>
                    <a:pt x="6236" y="10046"/>
                  </a:cubicBezTo>
                  <a:cubicBezTo>
                    <a:pt x="5608" y="9753"/>
                    <a:pt x="4959" y="9460"/>
                    <a:pt x="4332" y="9188"/>
                  </a:cubicBezTo>
                  <a:cubicBezTo>
                    <a:pt x="4316" y="9176"/>
                    <a:pt x="4300" y="9171"/>
                    <a:pt x="4285" y="9171"/>
                  </a:cubicBezTo>
                  <a:cubicBezTo>
                    <a:pt x="4222" y="9171"/>
                    <a:pt x="4180" y="9263"/>
                    <a:pt x="4248" y="9314"/>
                  </a:cubicBezTo>
                  <a:cubicBezTo>
                    <a:pt x="5315" y="10067"/>
                    <a:pt x="6361" y="10904"/>
                    <a:pt x="7470" y="11657"/>
                  </a:cubicBezTo>
                  <a:cubicBezTo>
                    <a:pt x="7303" y="11594"/>
                    <a:pt x="7177" y="11511"/>
                    <a:pt x="7031" y="11427"/>
                  </a:cubicBezTo>
                  <a:cubicBezTo>
                    <a:pt x="6319" y="11071"/>
                    <a:pt x="5608" y="10674"/>
                    <a:pt x="4897" y="10297"/>
                  </a:cubicBezTo>
                  <a:cubicBezTo>
                    <a:pt x="4890" y="10295"/>
                    <a:pt x="4883" y="10294"/>
                    <a:pt x="4876" y="10294"/>
                  </a:cubicBezTo>
                  <a:cubicBezTo>
                    <a:pt x="4818" y="10294"/>
                    <a:pt x="4759" y="10364"/>
                    <a:pt x="4834" y="10402"/>
                  </a:cubicBezTo>
                  <a:cubicBezTo>
                    <a:pt x="5503" y="11071"/>
                    <a:pt x="6215" y="11699"/>
                    <a:pt x="6968" y="12285"/>
                  </a:cubicBezTo>
                  <a:cubicBezTo>
                    <a:pt x="7240" y="12494"/>
                    <a:pt x="7491" y="12682"/>
                    <a:pt x="7763" y="12871"/>
                  </a:cubicBezTo>
                  <a:cubicBezTo>
                    <a:pt x="7366" y="12682"/>
                    <a:pt x="6989" y="12536"/>
                    <a:pt x="6738" y="12389"/>
                  </a:cubicBezTo>
                  <a:cubicBezTo>
                    <a:pt x="6620" y="12327"/>
                    <a:pt x="6504" y="12263"/>
                    <a:pt x="6389" y="12199"/>
                  </a:cubicBezTo>
                  <a:lnTo>
                    <a:pt x="6389" y="12199"/>
                  </a:lnTo>
                  <a:cubicBezTo>
                    <a:pt x="6507" y="12275"/>
                    <a:pt x="6624" y="12347"/>
                    <a:pt x="6738" y="12410"/>
                  </a:cubicBezTo>
                  <a:cubicBezTo>
                    <a:pt x="7617" y="12892"/>
                    <a:pt x="8516" y="13373"/>
                    <a:pt x="9437" y="13812"/>
                  </a:cubicBezTo>
                  <a:cubicBezTo>
                    <a:pt x="9443" y="13814"/>
                    <a:pt x="9448" y="13815"/>
                    <a:pt x="9454" y="13815"/>
                  </a:cubicBezTo>
                  <a:cubicBezTo>
                    <a:pt x="9513" y="13815"/>
                    <a:pt x="9576" y="13727"/>
                    <a:pt x="9500" y="13708"/>
                  </a:cubicBezTo>
                  <a:cubicBezTo>
                    <a:pt x="8119" y="12871"/>
                    <a:pt x="6759" y="11929"/>
                    <a:pt x="5587" y="10799"/>
                  </a:cubicBezTo>
                  <a:cubicBezTo>
                    <a:pt x="5461" y="10688"/>
                    <a:pt x="5271" y="10604"/>
                    <a:pt x="5282" y="10604"/>
                  </a:cubicBezTo>
                  <a:cubicBezTo>
                    <a:pt x="5287" y="10604"/>
                    <a:pt x="5343" y="10625"/>
                    <a:pt x="5482" y="10674"/>
                  </a:cubicBezTo>
                  <a:cubicBezTo>
                    <a:pt x="5817" y="10799"/>
                    <a:pt x="6131" y="11008"/>
                    <a:pt x="6445" y="11197"/>
                  </a:cubicBezTo>
                  <a:cubicBezTo>
                    <a:pt x="7198" y="11615"/>
                    <a:pt x="7993" y="12013"/>
                    <a:pt x="8746" y="12431"/>
                  </a:cubicBezTo>
                  <a:cubicBezTo>
                    <a:pt x="8758" y="12437"/>
                    <a:pt x="8770" y="12440"/>
                    <a:pt x="8781" y="12440"/>
                  </a:cubicBezTo>
                  <a:cubicBezTo>
                    <a:pt x="8850" y="12440"/>
                    <a:pt x="8902" y="12342"/>
                    <a:pt x="8830" y="12306"/>
                  </a:cubicBezTo>
                  <a:cubicBezTo>
                    <a:pt x="7721" y="11511"/>
                    <a:pt x="6612" y="10695"/>
                    <a:pt x="5503" y="9920"/>
                  </a:cubicBezTo>
                  <a:cubicBezTo>
                    <a:pt x="5267" y="9758"/>
                    <a:pt x="4740" y="9461"/>
                    <a:pt x="4772" y="9461"/>
                  </a:cubicBezTo>
                  <a:cubicBezTo>
                    <a:pt x="4786" y="9461"/>
                    <a:pt x="4897" y="9513"/>
                    <a:pt x="5169" y="9648"/>
                  </a:cubicBezTo>
                  <a:cubicBezTo>
                    <a:pt x="5880" y="10004"/>
                    <a:pt x="6570" y="10318"/>
                    <a:pt x="7282" y="10632"/>
                  </a:cubicBezTo>
                  <a:cubicBezTo>
                    <a:pt x="7293" y="10638"/>
                    <a:pt x="7305" y="10640"/>
                    <a:pt x="7315" y="10640"/>
                  </a:cubicBezTo>
                  <a:cubicBezTo>
                    <a:pt x="7380" y="10640"/>
                    <a:pt x="7420" y="10539"/>
                    <a:pt x="7366" y="10485"/>
                  </a:cubicBezTo>
                  <a:cubicBezTo>
                    <a:pt x="6340" y="9795"/>
                    <a:pt x="5315" y="9104"/>
                    <a:pt x="4269" y="8393"/>
                  </a:cubicBezTo>
                  <a:cubicBezTo>
                    <a:pt x="3940" y="8182"/>
                    <a:pt x="3756" y="8089"/>
                    <a:pt x="3788" y="8089"/>
                  </a:cubicBezTo>
                  <a:cubicBezTo>
                    <a:pt x="3812" y="8089"/>
                    <a:pt x="3968" y="8145"/>
                    <a:pt x="4290" y="8246"/>
                  </a:cubicBezTo>
                  <a:cubicBezTo>
                    <a:pt x="4684" y="8387"/>
                    <a:pt x="5087" y="8509"/>
                    <a:pt x="5480" y="8643"/>
                  </a:cubicBezTo>
                  <a:lnTo>
                    <a:pt x="5480" y="8643"/>
                  </a:lnTo>
                  <a:cubicBezTo>
                    <a:pt x="5299" y="8555"/>
                    <a:pt x="5005" y="8412"/>
                    <a:pt x="4876" y="8372"/>
                  </a:cubicBezTo>
                  <a:cubicBezTo>
                    <a:pt x="4353" y="8184"/>
                    <a:pt x="3829" y="7995"/>
                    <a:pt x="3306" y="7849"/>
                  </a:cubicBezTo>
                  <a:cubicBezTo>
                    <a:pt x="3299" y="7847"/>
                    <a:pt x="3292" y="7846"/>
                    <a:pt x="3285" y="7846"/>
                  </a:cubicBezTo>
                  <a:close/>
                  <a:moveTo>
                    <a:pt x="6960" y="15129"/>
                  </a:moveTo>
                  <a:lnTo>
                    <a:pt x="6960" y="15129"/>
                  </a:lnTo>
                  <a:cubicBezTo>
                    <a:pt x="7630" y="15581"/>
                    <a:pt x="8313" y="16012"/>
                    <a:pt x="9010" y="16443"/>
                  </a:cubicBezTo>
                  <a:lnTo>
                    <a:pt x="9010" y="16443"/>
                  </a:lnTo>
                  <a:cubicBezTo>
                    <a:pt x="8208" y="15903"/>
                    <a:pt x="7356" y="15340"/>
                    <a:pt x="6960" y="15129"/>
                  </a:cubicBezTo>
                  <a:close/>
                  <a:moveTo>
                    <a:pt x="7781" y="16534"/>
                  </a:moveTo>
                  <a:lnTo>
                    <a:pt x="7781" y="16534"/>
                  </a:lnTo>
                  <a:cubicBezTo>
                    <a:pt x="7829" y="16560"/>
                    <a:pt x="7876" y="16585"/>
                    <a:pt x="7923" y="16611"/>
                  </a:cubicBezTo>
                  <a:lnTo>
                    <a:pt x="7923" y="16611"/>
                  </a:lnTo>
                  <a:cubicBezTo>
                    <a:pt x="7876" y="16583"/>
                    <a:pt x="7828" y="16558"/>
                    <a:pt x="7781" y="16534"/>
                  </a:cubicBezTo>
                  <a:close/>
                  <a:moveTo>
                    <a:pt x="4120" y="10789"/>
                  </a:moveTo>
                  <a:cubicBezTo>
                    <a:pt x="4078" y="10789"/>
                    <a:pt x="4025" y="10869"/>
                    <a:pt x="4060" y="10904"/>
                  </a:cubicBezTo>
                  <a:cubicBezTo>
                    <a:pt x="4792" y="11594"/>
                    <a:pt x="5524" y="12243"/>
                    <a:pt x="6298" y="12871"/>
                  </a:cubicBezTo>
                  <a:cubicBezTo>
                    <a:pt x="6047" y="12703"/>
                    <a:pt x="5817" y="12557"/>
                    <a:pt x="5587" y="12368"/>
                  </a:cubicBezTo>
                  <a:cubicBezTo>
                    <a:pt x="5580" y="12366"/>
                    <a:pt x="5573" y="12365"/>
                    <a:pt x="5567" y="12365"/>
                  </a:cubicBezTo>
                  <a:cubicBezTo>
                    <a:pt x="5512" y="12365"/>
                    <a:pt x="5466" y="12434"/>
                    <a:pt x="5503" y="12452"/>
                  </a:cubicBezTo>
                  <a:cubicBezTo>
                    <a:pt x="7240" y="13854"/>
                    <a:pt x="8914" y="15381"/>
                    <a:pt x="10713" y="16679"/>
                  </a:cubicBezTo>
                  <a:cubicBezTo>
                    <a:pt x="9228" y="15612"/>
                    <a:pt x="7366" y="14440"/>
                    <a:pt x="5713" y="13373"/>
                  </a:cubicBezTo>
                  <a:cubicBezTo>
                    <a:pt x="5704" y="13365"/>
                    <a:pt x="5695" y="13361"/>
                    <a:pt x="5687" y="13361"/>
                  </a:cubicBezTo>
                  <a:cubicBezTo>
                    <a:pt x="5651" y="13361"/>
                    <a:pt x="5620" y="13419"/>
                    <a:pt x="5671" y="13436"/>
                  </a:cubicBezTo>
                  <a:cubicBezTo>
                    <a:pt x="6717" y="14544"/>
                    <a:pt x="7805" y="15528"/>
                    <a:pt x="9018" y="16449"/>
                  </a:cubicBezTo>
                  <a:cubicBezTo>
                    <a:pt x="9016" y="16447"/>
                    <a:pt x="9013" y="16445"/>
                    <a:pt x="9010" y="16443"/>
                  </a:cubicBezTo>
                  <a:lnTo>
                    <a:pt x="9010" y="16443"/>
                  </a:lnTo>
                  <a:cubicBezTo>
                    <a:pt x="9237" y="16596"/>
                    <a:pt x="9460" y="16747"/>
                    <a:pt x="9667" y="16888"/>
                  </a:cubicBezTo>
                  <a:cubicBezTo>
                    <a:pt x="9855" y="17055"/>
                    <a:pt x="10190" y="17348"/>
                    <a:pt x="10337" y="17369"/>
                  </a:cubicBezTo>
                  <a:cubicBezTo>
                    <a:pt x="10588" y="17516"/>
                    <a:pt x="10734" y="17620"/>
                    <a:pt x="10797" y="17683"/>
                  </a:cubicBezTo>
                  <a:cubicBezTo>
                    <a:pt x="10802" y="17685"/>
                    <a:pt x="10806" y="17686"/>
                    <a:pt x="10811" y="17686"/>
                  </a:cubicBezTo>
                  <a:cubicBezTo>
                    <a:pt x="10851" y="17686"/>
                    <a:pt x="10895" y="17618"/>
                    <a:pt x="10839" y="17599"/>
                  </a:cubicBezTo>
                  <a:cubicBezTo>
                    <a:pt x="9897" y="16993"/>
                    <a:pt x="9018" y="16344"/>
                    <a:pt x="8182" y="15633"/>
                  </a:cubicBezTo>
                  <a:cubicBezTo>
                    <a:pt x="7805" y="15319"/>
                    <a:pt x="7449" y="15005"/>
                    <a:pt x="7073" y="14670"/>
                  </a:cubicBezTo>
                  <a:cubicBezTo>
                    <a:pt x="6884" y="14482"/>
                    <a:pt x="6340" y="13791"/>
                    <a:pt x="6089" y="13645"/>
                  </a:cubicBezTo>
                  <a:lnTo>
                    <a:pt x="6089" y="13645"/>
                  </a:lnTo>
                  <a:cubicBezTo>
                    <a:pt x="6298" y="13728"/>
                    <a:pt x="6654" y="14042"/>
                    <a:pt x="6842" y="14168"/>
                  </a:cubicBezTo>
                  <a:lnTo>
                    <a:pt x="8391" y="15193"/>
                  </a:lnTo>
                  <a:cubicBezTo>
                    <a:pt x="9290" y="15779"/>
                    <a:pt x="10190" y="16365"/>
                    <a:pt x="11111" y="16951"/>
                  </a:cubicBezTo>
                  <a:cubicBezTo>
                    <a:pt x="11257" y="16930"/>
                    <a:pt x="11341" y="16846"/>
                    <a:pt x="11278" y="16825"/>
                  </a:cubicBezTo>
                  <a:lnTo>
                    <a:pt x="8705" y="14712"/>
                  </a:lnTo>
                  <a:cubicBezTo>
                    <a:pt x="7930" y="14105"/>
                    <a:pt x="6884" y="13456"/>
                    <a:pt x="6215" y="12724"/>
                  </a:cubicBezTo>
                  <a:lnTo>
                    <a:pt x="6215" y="12724"/>
                  </a:lnTo>
                  <a:cubicBezTo>
                    <a:pt x="6633" y="13164"/>
                    <a:pt x="7366" y="13582"/>
                    <a:pt x="7972" y="13980"/>
                  </a:cubicBezTo>
                  <a:cubicBezTo>
                    <a:pt x="8726" y="14524"/>
                    <a:pt x="9500" y="15068"/>
                    <a:pt x="10295" y="15570"/>
                  </a:cubicBezTo>
                  <a:cubicBezTo>
                    <a:pt x="10299" y="15572"/>
                    <a:pt x="10304" y="15573"/>
                    <a:pt x="10309" y="15573"/>
                  </a:cubicBezTo>
                  <a:cubicBezTo>
                    <a:pt x="10349" y="15573"/>
                    <a:pt x="10393" y="15502"/>
                    <a:pt x="10337" y="15465"/>
                  </a:cubicBezTo>
                  <a:cubicBezTo>
                    <a:pt x="9646" y="14963"/>
                    <a:pt x="8914" y="14461"/>
                    <a:pt x="8202" y="14000"/>
                  </a:cubicBezTo>
                  <a:cubicBezTo>
                    <a:pt x="7763" y="13666"/>
                    <a:pt x="7282" y="13310"/>
                    <a:pt x="6842" y="12975"/>
                  </a:cubicBezTo>
                  <a:lnTo>
                    <a:pt x="5503" y="11887"/>
                  </a:lnTo>
                  <a:cubicBezTo>
                    <a:pt x="5342" y="11738"/>
                    <a:pt x="5168" y="11537"/>
                    <a:pt x="4989" y="11360"/>
                  </a:cubicBezTo>
                  <a:lnTo>
                    <a:pt x="4989" y="11360"/>
                  </a:lnTo>
                  <a:cubicBezTo>
                    <a:pt x="5449" y="11654"/>
                    <a:pt x="5911" y="11933"/>
                    <a:pt x="6389" y="12199"/>
                  </a:cubicBezTo>
                  <a:lnTo>
                    <a:pt x="6389" y="12199"/>
                  </a:lnTo>
                  <a:cubicBezTo>
                    <a:pt x="5764" y="11796"/>
                    <a:pt x="5086" y="11255"/>
                    <a:pt x="4541" y="11008"/>
                  </a:cubicBezTo>
                  <a:lnTo>
                    <a:pt x="4541" y="11008"/>
                  </a:lnTo>
                  <a:cubicBezTo>
                    <a:pt x="4691" y="11084"/>
                    <a:pt x="4842" y="11214"/>
                    <a:pt x="4989" y="11360"/>
                  </a:cubicBezTo>
                  <a:lnTo>
                    <a:pt x="4989" y="11360"/>
                  </a:lnTo>
                  <a:cubicBezTo>
                    <a:pt x="4707" y="11179"/>
                    <a:pt x="4426" y="10993"/>
                    <a:pt x="4143" y="10799"/>
                  </a:cubicBezTo>
                  <a:cubicBezTo>
                    <a:pt x="4137" y="10792"/>
                    <a:pt x="4129" y="10789"/>
                    <a:pt x="4120" y="10789"/>
                  </a:cubicBezTo>
                  <a:close/>
                  <a:moveTo>
                    <a:pt x="6423" y="14769"/>
                  </a:moveTo>
                  <a:cubicBezTo>
                    <a:pt x="6391" y="14769"/>
                    <a:pt x="6369" y="14807"/>
                    <a:pt x="6403" y="14858"/>
                  </a:cubicBezTo>
                  <a:cubicBezTo>
                    <a:pt x="7240" y="15779"/>
                    <a:pt x="8140" y="16616"/>
                    <a:pt x="9165" y="17285"/>
                  </a:cubicBezTo>
                  <a:cubicBezTo>
                    <a:pt x="8747" y="17052"/>
                    <a:pt x="8336" y="16832"/>
                    <a:pt x="7923" y="16611"/>
                  </a:cubicBezTo>
                  <a:lnTo>
                    <a:pt x="7923" y="16611"/>
                  </a:lnTo>
                  <a:cubicBezTo>
                    <a:pt x="8191" y="16764"/>
                    <a:pt x="8464" y="16964"/>
                    <a:pt x="8663" y="17076"/>
                  </a:cubicBezTo>
                  <a:cubicBezTo>
                    <a:pt x="9228" y="17390"/>
                    <a:pt x="9772" y="17683"/>
                    <a:pt x="10337" y="17997"/>
                  </a:cubicBezTo>
                  <a:cubicBezTo>
                    <a:pt x="10344" y="17999"/>
                    <a:pt x="10350" y="18000"/>
                    <a:pt x="10356" y="18000"/>
                  </a:cubicBezTo>
                  <a:cubicBezTo>
                    <a:pt x="10404" y="18000"/>
                    <a:pt x="10418" y="17932"/>
                    <a:pt x="10399" y="17913"/>
                  </a:cubicBezTo>
                  <a:cubicBezTo>
                    <a:pt x="10002" y="17683"/>
                    <a:pt x="6550" y="15256"/>
                    <a:pt x="6738" y="15047"/>
                  </a:cubicBezTo>
                  <a:cubicBezTo>
                    <a:pt x="6741" y="15044"/>
                    <a:pt x="6746" y="15042"/>
                    <a:pt x="6753" y="15042"/>
                  </a:cubicBezTo>
                  <a:cubicBezTo>
                    <a:pt x="6784" y="15042"/>
                    <a:pt x="6856" y="15073"/>
                    <a:pt x="6960" y="15129"/>
                  </a:cubicBezTo>
                  <a:lnTo>
                    <a:pt x="6960" y="15129"/>
                  </a:lnTo>
                  <a:cubicBezTo>
                    <a:pt x="6788" y="15012"/>
                    <a:pt x="6616" y="14894"/>
                    <a:pt x="6445" y="14775"/>
                  </a:cubicBezTo>
                  <a:cubicBezTo>
                    <a:pt x="6437" y="14771"/>
                    <a:pt x="6430" y="14769"/>
                    <a:pt x="6423" y="14769"/>
                  </a:cubicBezTo>
                  <a:close/>
                  <a:moveTo>
                    <a:pt x="9604" y="18353"/>
                  </a:moveTo>
                  <a:lnTo>
                    <a:pt x="9604" y="18353"/>
                  </a:lnTo>
                  <a:cubicBezTo>
                    <a:pt x="9613" y="18359"/>
                    <a:pt x="9622" y="18365"/>
                    <a:pt x="9631" y="18371"/>
                  </a:cubicBezTo>
                  <a:lnTo>
                    <a:pt x="9631" y="18371"/>
                  </a:lnTo>
                  <a:cubicBezTo>
                    <a:pt x="9622" y="18365"/>
                    <a:pt x="9613" y="18359"/>
                    <a:pt x="9604" y="18353"/>
                  </a:cubicBezTo>
                  <a:close/>
                  <a:moveTo>
                    <a:pt x="7037" y="16129"/>
                  </a:moveTo>
                  <a:cubicBezTo>
                    <a:pt x="7011" y="16129"/>
                    <a:pt x="6972" y="16163"/>
                    <a:pt x="6989" y="16197"/>
                  </a:cubicBezTo>
                  <a:cubicBezTo>
                    <a:pt x="7554" y="16637"/>
                    <a:pt x="8077" y="17076"/>
                    <a:pt x="8621" y="17495"/>
                  </a:cubicBezTo>
                  <a:cubicBezTo>
                    <a:pt x="8924" y="17717"/>
                    <a:pt x="9403" y="18271"/>
                    <a:pt x="9774" y="18441"/>
                  </a:cubicBezTo>
                  <a:lnTo>
                    <a:pt x="9774" y="18441"/>
                  </a:lnTo>
                  <a:cubicBezTo>
                    <a:pt x="9736" y="18426"/>
                    <a:pt x="9684" y="18406"/>
                    <a:pt x="9631" y="18371"/>
                  </a:cubicBezTo>
                  <a:lnTo>
                    <a:pt x="9631" y="18371"/>
                  </a:lnTo>
                  <a:cubicBezTo>
                    <a:pt x="9831" y="18512"/>
                    <a:pt x="10032" y="18653"/>
                    <a:pt x="10232" y="18813"/>
                  </a:cubicBezTo>
                  <a:cubicBezTo>
                    <a:pt x="10238" y="18816"/>
                    <a:pt x="10244" y="18817"/>
                    <a:pt x="10249" y="18817"/>
                  </a:cubicBezTo>
                  <a:cubicBezTo>
                    <a:pt x="10284" y="18817"/>
                    <a:pt x="10313" y="18768"/>
                    <a:pt x="10295" y="18750"/>
                  </a:cubicBezTo>
                  <a:cubicBezTo>
                    <a:pt x="9814" y="18353"/>
                    <a:pt x="9332" y="17976"/>
                    <a:pt x="8851" y="17578"/>
                  </a:cubicBezTo>
                  <a:cubicBezTo>
                    <a:pt x="8539" y="17308"/>
                    <a:pt x="7815" y="16460"/>
                    <a:pt x="7415" y="16408"/>
                  </a:cubicBezTo>
                  <a:lnTo>
                    <a:pt x="7415" y="16408"/>
                  </a:lnTo>
                  <a:cubicBezTo>
                    <a:pt x="7526" y="16422"/>
                    <a:pt x="7652" y="16469"/>
                    <a:pt x="7781" y="16534"/>
                  </a:cubicBezTo>
                  <a:lnTo>
                    <a:pt x="7781" y="16534"/>
                  </a:lnTo>
                  <a:cubicBezTo>
                    <a:pt x="7539" y="16404"/>
                    <a:pt x="7297" y="16272"/>
                    <a:pt x="7052" y="16135"/>
                  </a:cubicBezTo>
                  <a:cubicBezTo>
                    <a:pt x="7048" y="16131"/>
                    <a:pt x="7043" y="16129"/>
                    <a:pt x="7037" y="16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8"/>
            <p:cNvSpPr/>
            <p:nvPr/>
          </p:nvSpPr>
          <p:spPr>
            <a:xfrm>
              <a:off x="1948575" y="3499050"/>
              <a:ext cx="9950" cy="3700"/>
            </a:xfrm>
            <a:custGeom>
              <a:avLst/>
              <a:gdLst/>
              <a:ahLst/>
              <a:cxnLst/>
              <a:rect l="l" t="t" r="r" b="b"/>
              <a:pathLst>
                <a:path w="398" h="148" extrusionOk="0">
                  <a:moveTo>
                    <a:pt x="0" y="1"/>
                  </a:moveTo>
                  <a:cubicBezTo>
                    <a:pt x="126" y="43"/>
                    <a:pt x="293" y="105"/>
                    <a:pt x="398" y="147"/>
                  </a:cubicBezTo>
                  <a:cubicBezTo>
                    <a:pt x="251" y="85"/>
                    <a:pt x="126" y="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8"/>
            <p:cNvSpPr/>
            <p:nvPr/>
          </p:nvSpPr>
          <p:spPr>
            <a:xfrm>
              <a:off x="1969500" y="3494350"/>
              <a:ext cx="8400" cy="5775"/>
            </a:xfrm>
            <a:custGeom>
              <a:avLst/>
              <a:gdLst/>
              <a:ahLst/>
              <a:cxnLst/>
              <a:rect l="l" t="t" r="r" b="b"/>
              <a:pathLst>
                <a:path w="336" h="231" extrusionOk="0">
                  <a:moveTo>
                    <a:pt x="0" y="1"/>
                  </a:moveTo>
                  <a:cubicBezTo>
                    <a:pt x="126" y="105"/>
                    <a:pt x="230" y="189"/>
                    <a:pt x="335" y="231"/>
                  </a:cubicBezTo>
                  <a:cubicBezTo>
                    <a:pt x="230" y="168"/>
                    <a:pt x="105" y="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8"/>
            <p:cNvSpPr/>
            <p:nvPr/>
          </p:nvSpPr>
          <p:spPr>
            <a:xfrm>
              <a:off x="1645175" y="3563925"/>
              <a:ext cx="13625" cy="1075"/>
            </a:xfrm>
            <a:custGeom>
              <a:avLst/>
              <a:gdLst/>
              <a:ahLst/>
              <a:cxnLst/>
              <a:rect l="l" t="t" r="r" b="b"/>
              <a:pathLst>
                <a:path w="545" h="43" extrusionOk="0">
                  <a:moveTo>
                    <a:pt x="22" y="0"/>
                  </a:moveTo>
                  <a:cubicBezTo>
                    <a:pt x="1" y="0"/>
                    <a:pt x="1" y="42"/>
                    <a:pt x="22" y="42"/>
                  </a:cubicBezTo>
                  <a:lnTo>
                    <a:pt x="524" y="42"/>
                  </a:lnTo>
                  <a:cubicBezTo>
                    <a:pt x="545" y="42"/>
                    <a:pt x="545" y="0"/>
                    <a:pt x="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8"/>
            <p:cNvSpPr/>
            <p:nvPr/>
          </p:nvSpPr>
          <p:spPr>
            <a:xfrm>
              <a:off x="1464875" y="3647475"/>
              <a:ext cx="1020750" cy="652175"/>
            </a:xfrm>
            <a:custGeom>
              <a:avLst/>
              <a:gdLst/>
              <a:ahLst/>
              <a:cxnLst/>
              <a:rect l="l" t="t" r="r" b="b"/>
              <a:pathLst>
                <a:path w="40830" h="26087" extrusionOk="0">
                  <a:moveTo>
                    <a:pt x="5041" y="3004"/>
                  </a:moveTo>
                  <a:cubicBezTo>
                    <a:pt x="5036" y="3004"/>
                    <a:pt x="5039" y="3026"/>
                    <a:pt x="5054" y="3078"/>
                  </a:cubicBezTo>
                  <a:lnTo>
                    <a:pt x="5054" y="3078"/>
                  </a:lnTo>
                  <a:cubicBezTo>
                    <a:pt x="5101" y="3146"/>
                    <a:pt x="5148" y="3214"/>
                    <a:pt x="5194" y="3283"/>
                  </a:cubicBezTo>
                  <a:lnTo>
                    <a:pt x="5194" y="3283"/>
                  </a:lnTo>
                  <a:cubicBezTo>
                    <a:pt x="5116" y="3135"/>
                    <a:pt x="5053" y="3004"/>
                    <a:pt x="5041" y="3004"/>
                  </a:cubicBezTo>
                  <a:close/>
                  <a:moveTo>
                    <a:pt x="35" y="1085"/>
                  </a:moveTo>
                  <a:cubicBezTo>
                    <a:pt x="17" y="1085"/>
                    <a:pt x="0" y="1100"/>
                    <a:pt x="15" y="1115"/>
                  </a:cubicBezTo>
                  <a:cubicBezTo>
                    <a:pt x="224" y="2015"/>
                    <a:pt x="580" y="2768"/>
                    <a:pt x="1166" y="3500"/>
                  </a:cubicBezTo>
                  <a:cubicBezTo>
                    <a:pt x="1170" y="3504"/>
                    <a:pt x="1175" y="3506"/>
                    <a:pt x="1181" y="3506"/>
                  </a:cubicBezTo>
                  <a:cubicBezTo>
                    <a:pt x="1207" y="3506"/>
                    <a:pt x="1241" y="3475"/>
                    <a:pt x="1208" y="3459"/>
                  </a:cubicBezTo>
                  <a:cubicBezTo>
                    <a:pt x="977" y="3166"/>
                    <a:pt x="768" y="2852"/>
                    <a:pt x="580" y="2517"/>
                  </a:cubicBezTo>
                  <a:cubicBezTo>
                    <a:pt x="412" y="2161"/>
                    <a:pt x="266" y="1826"/>
                    <a:pt x="161" y="1471"/>
                  </a:cubicBezTo>
                  <a:lnTo>
                    <a:pt x="161" y="1471"/>
                  </a:lnTo>
                  <a:cubicBezTo>
                    <a:pt x="266" y="1513"/>
                    <a:pt x="538" y="2119"/>
                    <a:pt x="622" y="2224"/>
                  </a:cubicBezTo>
                  <a:cubicBezTo>
                    <a:pt x="907" y="2724"/>
                    <a:pt x="1222" y="3194"/>
                    <a:pt x="1573" y="3642"/>
                  </a:cubicBezTo>
                  <a:lnTo>
                    <a:pt x="1573" y="3642"/>
                  </a:lnTo>
                  <a:cubicBezTo>
                    <a:pt x="1114" y="2995"/>
                    <a:pt x="172" y="1341"/>
                    <a:pt x="57" y="1094"/>
                  </a:cubicBezTo>
                  <a:cubicBezTo>
                    <a:pt x="51" y="1088"/>
                    <a:pt x="43" y="1085"/>
                    <a:pt x="35" y="1085"/>
                  </a:cubicBezTo>
                  <a:close/>
                  <a:moveTo>
                    <a:pt x="1573" y="3642"/>
                  </a:moveTo>
                  <a:lnTo>
                    <a:pt x="1573" y="3642"/>
                  </a:lnTo>
                  <a:cubicBezTo>
                    <a:pt x="1650" y="3751"/>
                    <a:pt x="1713" y="3831"/>
                    <a:pt x="1757" y="3871"/>
                  </a:cubicBezTo>
                  <a:lnTo>
                    <a:pt x="1757" y="3871"/>
                  </a:lnTo>
                  <a:cubicBezTo>
                    <a:pt x="1694" y="3796"/>
                    <a:pt x="1633" y="3719"/>
                    <a:pt x="1573" y="3642"/>
                  </a:cubicBezTo>
                  <a:close/>
                  <a:moveTo>
                    <a:pt x="166" y="658"/>
                  </a:moveTo>
                  <a:cubicBezTo>
                    <a:pt x="139" y="658"/>
                    <a:pt x="120" y="682"/>
                    <a:pt x="120" y="697"/>
                  </a:cubicBezTo>
                  <a:cubicBezTo>
                    <a:pt x="266" y="990"/>
                    <a:pt x="1919" y="3793"/>
                    <a:pt x="1814" y="3898"/>
                  </a:cubicBezTo>
                  <a:cubicBezTo>
                    <a:pt x="1812" y="3900"/>
                    <a:pt x="1809" y="3901"/>
                    <a:pt x="1805" y="3901"/>
                  </a:cubicBezTo>
                  <a:cubicBezTo>
                    <a:pt x="1794" y="3901"/>
                    <a:pt x="1778" y="3891"/>
                    <a:pt x="1757" y="3871"/>
                  </a:cubicBezTo>
                  <a:lnTo>
                    <a:pt x="1757" y="3871"/>
                  </a:lnTo>
                  <a:cubicBezTo>
                    <a:pt x="1864" y="4001"/>
                    <a:pt x="1973" y="4128"/>
                    <a:pt x="2086" y="4254"/>
                  </a:cubicBezTo>
                  <a:cubicBezTo>
                    <a:pt x="2092" y="4266"/>
                    <a:pt x="2100" y="4271"/>
                    <a:pt x="2108" y="4271"/>
                  </a:cubicBezTo>
                  <a:cubicBezTo>
                    <a:pt x="2126" y="4271"/>
                    <a:pt x="2143" y="4241"/>
                    <a:pt x="2128" y="4212"/>
                  </a:cubicBezTo>
                  <a:lnTo>
                    <a:pt x="1187" y="2412"/>
                  </a:lnTo>
                  <a:cubicBezTo>
                    <a:pt x="998" y="2057"/>
                    <a:pt x="852" y="1722"/>
                    <a:pt x="664" y="1408"/>
                  </a:cubicBezTo>
                  <a:cubicBezTo>
                    <a:pt x="605" y="1320"/>
                    <a:pt x="421" y="1034"/>
                    <a:pt x="435" y="1034"/>
                  </a:cubicBezTo>
                  <a:cubicBezTo>
                    <a:pt x="439" y="1034"/>
                    <a:pt x="461" y="1059"/>
                    <a:pt x="509" y="1124"/>
                  </a:cubicBezTo>
                  <a:lnTo>
                    <a:pt x="509" y="1124"/>
                  </a:lnTo>
                  <a:cubicBezTo>
                    <a:pt x="408" y="975"/>
                    <a:pt x="306" y="826"/>
                    <a:pt x="203" y="676"/>
                  </a:cubicBezTo>
                  <a:cubicBezTo>
                    <a:pt x="190" y="663"/>
                    <a:pt x="177" y="658"/>
                    <a:pt x="166" y="658"/>
                  </a:cubicBezTo>
                  <a:close/>
                  <a:moveTo>
                    <a:pt x="509" y="1124"/>
                  </a:moveTo>
                  <a:lnTo>
                    <a:pt x="509" y="1124"/>
                  </a:lnTo>
                  <a:cubicBezTo>
                    <a:pt x="946" y="1764"/>
                    <a:pt x="1373" y="2395"/>
                    <a:pt x="1814" y="3040"/>
                  </a:cubicBezTo>
                  <a:cubicBezTo>
                    <a:pt x="2107" y="3459"/>
                    <a:pt x="2421" y="4107"/>
                    <a:pt x="2756" y="4505"/>
                  </a:cubicBezTo>
                  <a:cubicBezTo>
                    <a:pt x="2559" y="4264"/>
                    <a:pt x="2390" y="3946"/>
                    <a:pt x="2235" y="3615"/>
                  </a:cubicBezTo>
                  <a:lnTo>
                    <a:pt x="2235" y="3615"/>
                  </a:lnTo>
                  <a:cubicBezTo>
                    <a:pt x="1690" y="2811"/>
                    <a:pt x="1143" y="2011"/>
                    <a:pt x="580" y="1220"/>
                  </a:cubicBezTo>
                  <a:cubicBezTo>
                    <a:pt x="552" y="1181"/>
                    <a:pt x="529" y="1150"/>
                    <a:pt x="509" y="1124"/>
                  </a:cubicBezTo>
                  <a:close/>
                  <a:moveTo>
                    <a:pt x="2376" y="2988"/>
                  </a:moveTo>
                  <a:lnTo>
                    <a:pt x="2376" y="2988"/>
                  </a:lnTo>
                  <a:cubicBezTo>
                    <a:pt x="2710" y="3522"/>
                    <a:pt x="3051" y="4051"/>
                    <a:pt x="3405" y="4567"/>
                  </a:cubicBezTo>
                  <a:cubicBezTo>
                    <a:pt x="3487" y="4690"/>
                    <a:pt x="3546" y="4773"/>
                    <a:pt x="3586" y="4822"/>
                  </a:cubicBezTo>
                  <a:lnTo>
                    <a:pt x="3586" y="4822"/>
                  </a:lnTo>
                  <a:cubicBezTo>
                    <a:pt x="3193" y="4208"/>
                    <a:pt x="2780" y="3601"/>
                    <a:pt x="2376" y="2988"/>
                  </a:cubicBezTo>
                  <a:close/>
                  <a:moveTo>
                    <a:pt x="523" y="0"/>
                  </a:moveTo>
                  <a:cubicBezTo>
                    <a:pt x="486" y="0"/>
                    <a:pt x="440" y="40"/>
                    <a:pt x="454" y="69"/>
                  </a:cubicBezTo>
                  <a:cubicBezTo>
                    <a:pt x="852" y="843"/>
                    <a:pt x="1270" y="1596"/>
                    <a:pt x="1668" y="2350"/>
                  </a:cubicBezTo>
                  <a:cubicBezTo>
                    <a:pt x="1848" y="2697"/>
                    <a:pt x="2028" y="3169"/>
                    <a:pt x="2235" y="3615"/>
                  </a:cubicBezTo>
                  <a:lnTo>
                    <a:pt x="2235" y="3615"/>
                  </a:lnTo>
                  <a:cubicBezTo>
                    <a:pt x="2541" y="4064"/>
                    <a:pt x="2846" y="4515"/>
                    <a:pt x="3153" y="4965"/>
                  </a:cubicBezTo>
                  <a:cubicBezTo>
                    <a:pt x="3160" y="4984"/>
                    <a:pt x="3172" y="4992"/>
                    <a:pt x="3185" y="4992"/>
                  </a:cubicBezTo>
                  <a:cubicBezTo>
                    <a:pt x="3216" y="4992"/>
                    <a:pt x="3252" y="4952"/>
                    <a:pt x="3237" y="4923"/>
                  </a:cubicBezTo>
                  <a:cubicBezTo>
                    <a:pt x="2777" y="4086"/>
                    <a:pt x="2358" y="3270"/>
                    <a:pt x="1919" y="2433"/>
                  </a:cubicBezTo>
                  <a:cubicBezTo>
                    <a:pt x="1814" y="2203"/>
                    <a:pt x="1689" y="1994"/>
                    <a:pt x="1584" y="1743"/>
                  </a:cubicBezTo>
                  <a:lnTo>
                    <a:pt x="1584" y="1743"/>
                  </a:lnTo>
                  <a:cubicBezTo>
                    <a:pt x="1838" y="2164"/>
                    <a:pt x="2105" y="2577"/>
                    <a:pt x="2376" y="2988"/>
                  </a:cubicBezTo>
                  <a:lnTo>
                    <a:pt x="2376" y="2988"/>
                  </a:lnTo>
                  <a:cubicBezTo>
                    <a:pt x="1761" y="2005"/>
                    <a:pt x="1169" y="1003"/>
                    <a:pt x="559" y="27"/>
                  </a:cubicBezTo>
                  <a:cubicBezTo>
                    <a:pt x="553" y="8"/>
                    <a:pt x="538" y="0"/>
                    <a:pt x="523" y="0"/>
                  </a:cubicBezTo>
                  <a:close/>
                  <a:moveTo>
                    <a:pt x="1890" y="763"/>
                  </a:moveTo>
                  <a:cubicBezTo>
                    <a:pt x="1859" y="763"/>
                    <a:pt x="1820" y="798"/>
                    <a:pt x="1835" y="843"/>
                  </a:cubicBezTo>
                  <a:cubicBezTo>
                    <a:pt x="2212" y="1680"/>
                    <a:pt x="2547" y="2475"/>
                    <a:pt x="2923" y="3312"/>
                  </a:cubicBezTo>
                  <a:cubicBezTo>
                    <a:pt x="3006" y="3528"/>
                    <a:pt x="3724" y="4881"/>
                    <a:pt x="3647" y="4881"/>
                  </a:cubicBezTo>
                  <a:cubicBezTo>
                    <a:pt x="3638" y="4881"/>
                    <a:pt x="3619" y="4863"/>
                    <a:pt x="3586" y="4822"/>
                  </a:cubicBezTo>
                  <a:lnTo>
                    <a:pt x="3586" y="4822"/>
                  </a:lnTo>
                  <a:cubicBezTo>
                    <a:pt x="3688" y="4981"/>
                    <a:pt x="3788" y="5140"/>
                    <a:pt x="3886" y="5300"/>
                  </a:cubicBezTo>
                  <a:cubicBezTo>
                    <a:pt x="3892" y="5319"/>
                    <a:pt x="3904" y="5326"/>
                    <a:pt x="3918" y="5326"/>
                  </a:cubicBezTo>
                  <a:cubicBezTo>
                    <a:pt x="3948" y="5326"/>
                    <a:pt x="3984" y="5287"/>
                    <a:pt x="3969" y="5258"/>
                  </a:cubicBezTo>
                  <a:cubicBezTo>
                    <a:pt x="3593" y="4421"/>
                    <a:pt x="3237" y="3605"/>
                    <a:pt x="2881" y="2768"/>
                  </a:cubicBezTo>
                  <a:cubicBezTo>
                    <a:pt x="2809" y="2608"/>
                    <a:pt x="2281" y="1498"/>
                    <a:pt x="2177" y="1236"/>
                  </a:cubicBezTo>
                  <a:lnTo>
                    <a:pt x="2177" y="1236"/>
                  </a:lnTo>
                  <a:cubicBezTo>
                    <a:pt x="2321" y="1489"/>
                    <a:pt x="2466" y="1741"/>
                    <a:pt x="2612" y="1992"/>
                  </a:cubicBezTo>
                  <a:lnTo>
                    <a:pt x="2612" y="1992"/>
                  </a:lnTo>
                  <a:cubicBezTo>
                    <a:pt x="2527" y="1840"/>
                    <a:pt x="2442" y="1687"/>
                    <a:pt x="2358" y="1534"/>
                  </a:cubicBezTo>
                  <a:cubicBezTo>
                    <a:pt x="2226" y="1282"/>
                    <a:pt x="2168" y="1181"/>
                    <a:pt x="2160" y="1181"/>
                  </a:cubicBezTo>
                  <a:cubicBezTo>
                    <a:pt x="2156" y="1181"/>
                    <a:pt x="2163" y="1201"/>
                    <a:pt x="2177" y="1236"/>
                  </a:cubicBezTo>
                  <a:lnTo>
                    <a:pt x="2177" y="1236"/>
                  </a:lnTo>
                  <a:cubicBezTo>
                    <a:pt x="2091" y="1085"/>
                    <a:pt x="2005" y="933"/>
                    <a:pt x="1919" y="780"/>
                  </a:cubicBezTo>
                  <a:cubicBezTo>
                    <a:pt x="1913" y="769"/>
                    <a:pt x="1902" y="763"/>
                    <a:pt x="1890" y="763"/>
                  </a:cubicBezTo>
                  <a:close/>
                  <a:moveTo>
                    <a:pt x="2612" y="1992"/>
                  </a:moveTo>
                  <a:cubicBezTo>
                    <a:pt x="3255" y="3142"/>
                    <a:pt x="3936" y="4254"/>
                    <a:pt x="4607" y="5375"/>
                  </a:cubicBezTo>
                  <a:lnTo>
                    <a:pt x="4607" y="5375"/>
                  </a:lnTo>
                  <a:cubicBezTo>
                    <a:pt x="4586" y="5336"/>
                    <a:pt x="4569" y="5303"/>
                    <a:pt x="4555" y="5279"/>
                  </a:cubicBezTo>
                  <a:cubicBezTo>
                    <a:pt x="3911" y="4189"/>
                    <a:pt x="3254" y="3099"/>
                    <a:pt x="2612" y="1992"/>
                  </a:cubicBezTo>
                  <a:close/>
                  <a:moveTo>
                    <a:pt x="3203" y="1884"/>
                  </a:moveTo>
                  <a:cubicBezTo>
                    <a:pt x="3165" y="1884"/>
                    <a:pt x="3139" y="1923"/>
                    <a:pt x="3153" y="1952"/>
                  </a:cubicBezTo>
                  <a:cubicBezTo>
                    <a:pt x="3551" y="2831"/>
                    <a:pt x="3907" y="3689"/>
                    <a:pt x="4304" y="4567"/>
                  </a:cubicBezTo>
                  <a:cubicBezTo>
                    <a:pt x="4444" y="4926"/>
                    <a:pt x="4602" y="5266"/>
                    <a:pt x="4743" y="5604"/>
                  </a:cubicBezTo>
                  <a:lnTo>
                    <a:pt x="4743" y="5604"/>
                  </a:lnTo>
                  <a:cubicBezTo>
                    <a:pt x="4698" y="5528"/>
                    <a:pt x="4652" y="5451"/>
                    <a:pt x="4607" y="5375"/>
                  </a:cubicBezTo>
                  <a:lnTo>
                    <a:pt x="4607" y="5375"/>
                  </a:lnTo>
                  <a:cubicBezTo>
                    <a:pt x="4703" y="5561"/>
                    <a:pt x="4856" y="5871"/>
                    <a:pt x="4861" y="5871"/>
                  </a:cubicBezTo>
                  <a:cubicBezTo>
                    <a:pt x="4863" y="5871"/>
                    <a:pt x="4837" y="5811"/>
                    <a:pt x="4765" y="5656"/>
                  </a:cubicBezTo>
                  <a:cubicBezTo>
                    <a:pt x="4758" y="5638"/>
                    <a:pt x="4750" y="5621"/>
                    <a:pt x="4743" y="5604"/>
                  </a:cubicBezTo>
                  <a:lnTo>
                    <a:pt x="4743" y="5604"/>
                  </a:lnTo>
                  <a:cubicBezTo>
                    <a:pt x="4870" y="5816"/>
                    <a:pt x="4995" y="6028"/>
                    <a:pt x="5120" y="6241"/>
                  </a:cubicBezTo>
                  <a:cubicBezTo>
                    <a:pt x="5127" y="6260"/>
                    <a:pt x="5139" y="6268"/>
                    <a:pt x="5151" y="6268"/>
                  </a:cubicBezTo>
                  <a:cubicBezTo>
                    <a:pt x="5180" y="6268"/>
                    <a:pt x="5212" y="6229"/>
                    <a:pt x="5183" y="6200"/>
                  </a:cubicBezTo>
                  <a:cubicBezTo>
                    <a:pt x="4827" y="5342"/>
                    <a:pt x="4430" y="4442"/>
                    <a:pt x="4074" y="3584"/>
                  </a:cubicBezTo>
                  <a:cubicBezTo>
                    <a:pt x="3895" y="3211"/>
                    <a:pt x="3440" y="2382"/>
                    <a:pt x="3503" y="2382"/>
                  </a:cubicBezTo>
                  <a:cubicBezTo>
                    <a:pt x="3529" y="2382"/>
                    <a:pt x="3639" y="2518"/>
                    <a:pt x="3886" y="2873"/>
                  </a:cubicBezTo>
                  <a:lnTo>
                    <a:pt x="4277" y="3445"/>
                  </a:lnTo>
                  <a:lnTo>
                    <a:pt x="4277" y="3445"/>
                  </a:lnTo>
                  <a:cubicBezTo>
                    <a:pt x="3941" y="2928"/>
                    <a:pt x="3604" y="2414"/>
                    <a:pt x="3258" y="1910"/>
                  </a:cubicBezTo>
                  <a:cubicBezTo>
                    <a:pt x="3239" y="1891"/>
                    <a:pt x="3220" y="1884"/>
                    <a:pt x="3203" y="1884"/>
                  </a:cubicBezTo>
                  <a:close/>
                  <a:moveTo>
                    <a:pt x="4277" y="3445"/>
                  </a:moveTo>
                  <a:lnTo>
                    <a:pt x="4277" y="3445"/>
                  </a:lnTo>
                  <a:cubicBezTo>
                    <a:pt x="4991" y="4545"/>
                    <a:pt x="5701" y="5655"/>
                    <a:pt x="6489" y="6688"/>
                  </a:cubicBezTo>
                  <a:lnTo>
                    <a:pt x="6489" y="6688"/>
                  </a:lnTo>
                  <a:lnTo>
                    <a:pt x="4277" y="3445"/>
                  </a:lnTo>
                  <a:close/>
                  <a:moveTo>
                    <a:pt x="4723" y="2643"/>
                  </a:moveTo>
                  <a:cubicBezTo>
                    <a:pt x="4688" y="2643"/>
                    <a:pt x="4646" y="2670"/>
                    <a:pt x="4660" y="2726"/>
                  </a:cubicBezTo>
                  <a:cubicBezTo>
                    <a:pt x="5225" y="4107"/>
                    <a:pt x="5894" y="5928"/>
                    <a:pt x="6710" y="6974"/>
                  </a:cubicBezTo>
                  <a:cubicBezTo>
                    <a:pt x="6636" y="6879"/>
                    <a:pt x="6562" y="6784"/>
                    <a:pt x="6489" y="6688"/>
                  </a:cubicBezTo>
                  <a:lnTo>
                    <a:pt x="6489" y="6688"/>
                  </a:lnTo>
                  <a:lnTo>
                    <a:pt x="6941" y="7350"/>
                  </a:lnTo>
                  <a:cubicBezTo>
                    <a:pt x="6946" y="7362"/>
                    <a:pt x="6959" y="7367"/>
                    <a:pt x="6973" y="7367"/>
                  </a:cubicBezTo>
                  <a:cubicBezTo>
                    <a:pt x="7009" y="7367"/>
                    <a:pt x="7054" y="7333"/>
                    <a:pt x="7024" y="7288"/>
                  </a:cubicBezTo>
                  <a:cubicBezTo>
                    <a:pt x="6606" y="6534"/>
                    <a:pt x="6208" y="5781"/>
                    <a:pt x="5853" y="4986"/>
                  </a:cubicBezTo>
                  <a:cubicBezTo>
                    <a:pt x="5602" y="4505"/>
                    <a:pt x="5329" y="3940"/>
                    <a:pt x="5162" y="3417"/>
                  </a:cubicBezTo>
                  <a:cubicBezTo>
                    <a:pt x="5106" y="3249"/>
                    <a:pt x="5072" y="3141"/>
                    <a:pt x="5054" y="3078"/>
                  </a:cubicBezTo>
                  <a:lnTo>
                    <a:pt x="5054" y="3078"/>
                  </a:lnTo>
                  <a:cubicBezTo>
                    <a:pt x="4958" y="2939"/>
                    <a:pt x="4862" y="2801"/>
                    <a:pt x="4765" y="2663"/>
                  </a:cubicBezTo>
                  <a:cubicBezTo>
                    <a:pt x="4758" y="2649"/>
                    <a:pt x="4741" y="2643"/>
                    <a:pt x="4723" y="2643"/>
                  </a:cubicBezTo>
                  <a:close/>
                  <a:moveTo>
                    <a:pt x="5593" y="2397"/>
                  </a:moveTo>
                  <a:cubicBezTo>
                    <a:pt x="5551" y="2397"/>
                    <a:pt x="5510" y="2446"/>
                    <a:pt x="5539" y="2475"/>
                  </a:cubicBezTo>
                  <a:cubicBezTo>
                    <a:pt x="5978" y="3479"/>
                    <a:pt x="6397" y="4505"/>
                    <a:pt x="6836" y="5488"/>
                  </a:cubicBezTo>
                  <a:cubicBezTo>
                    <a:pt x="6962" y="5802"/>
                    <a:pt x="7129" y="6283"/>
                    <a:pt x="7317" y="6723"/>
                  </a:cubicBezTo>
                  <a:cubicBezTo>
                    <a:pt x="7045" y="6241"/>
                    <a:pt x="6752" y="5781"/>
                    <a:pt x="6501" y="5300"/>
                  </a:cubicBezTo>
                  <a:cubicBezTo>
                    <a:pt x="6087" y="4630"/>
                    <a:pt x="5648" y="3949"/>
                    <a:pt x="5194" y="3283"/>
                  </a:cubicBezTo>
                  <a:lnTo>
                    <a:pt x="5194" y="3283"/>
                  </a:lnTo>
                  <a:cubicBezTo>
                    <a:pt x="5250" y="3389"/>
                    <a:pt x="5314" y="3504"/>
                    <a:pt x="5371" y="3584"/>
                  </a:cubicBezTo>
                  <a:cubicBezTo>
                    <a:pt x="6418" y="5153"/>
                    <a:pt x="7359" y="6744"/>
                    <a:pt x="8217" y="8417"/>
                  </a:cubicBezTo>
                  <a:cubicBezTo>
                    <a:pt x="8230" y="8443"/>
                    <a:pt x="8249" y="8453"/>
                    <a:pt x="8268" y="8453"/>
                  </a:cubicBezTo>
                  <a:cubicBezTo>
                    <a:pt x="8310" y="8453"/>
                    <a:pt x="8350" y="8404"/>
                    <a:pt x="8322" y="8376"/>
                  </a:cubicBezTo>
                  <a:cubicBezTo>
                    <a:pt x="7882" y="7350"/>
                    <a:pt x="7464" y="6346"/>
                    <a:pt x="7024" y="5342"/>
                  </a:cubicBezTo>
                  <a:cubicBezTo>
                    <a:pt x="6962" y="5174"/>
                    <a:pt x="6857" y="4923"/>
                    <a:pt x="6752" y="4609"/>
                  </a:cubicBezTo>
                  <a:lnTo>
                    <a:pt x="6752" y="4609"/>
                  </a:lnTo>
                  <a:cubicBezTo>
                    <a:pt x="6920" y="4881"/>
                    <a:pt x="7108" y="5195"/>
                    <a:pt x="7254" y="5488"/>
                  </a:cubicBezTo>
                  <a:cubicBezTo>
                    <a:pt x="7659" y="6184"/>
                    <a:pt x="8076" y="6855"/>
                    <a:pt x="8516" y="7520"/>
                  </a:cubicBezTo>
                  <a:lnTo>
                    <a:pt x="8516" y="7520"/>
                  </a:lnTo>
                  <a:cubicBezTo>
                    <a:pt x="8501" y="7493"/>
                    <a:pt x="8485" y="7465"/>
                    <a:pt x="8468" y="7434"/>
                  </a:cubicBezTo>
                  <a:cubicBezTo>
                    <a:pt x="7526" y="5760"/>
                    <a:pt x="6480" y="4149"/>
                    <a:pt x="5643" y="2433"/>
                  </a:cubicBezTo>
                  <a:cubicBezTo>
                    <a:pt x="5630" y="2407"/>
                    <a:pt x="5611" y="2397"/>
                    <a:pt x="5593" y="2397"/>
                  </a:cubicBezTo>
                  <a:close/>
                  <a:moveTo>
                    <a:pt x="6608" y="3109"/>
                  </a:moveTo>
                  <a:cubicBezTo>
                    <a:pt x="6566" y="3109"/>
                    <a:pt x="6514" y="3164"/>
                    <a:pt x="6543" y="3207"/>
                  </a:cubicBezTo>
                  <a:cubicBezTo>
                    <a:pt x="6752" y="3668"/>
                    <a:pt x="6941" y="4086"/>
                    <a:pt x="7150" y="4526"/>
                  </a:cubicBezTo>
                  <a:cubicBezTo>
                    <a:pt x="7234" y="4714"/>
                    <a:pt x="7338" y="4923"/>
                    <a:pt x="7422" y="5091"/>
                  </a:cubicBezTo>
                  <a:cubicBezTo>
                    <a:pt x="7547" y="5383"/>
                    <a:pt x="7673" y="5656"/>
                    <a:pt x="7778" y="5928"/>
                  </a:cubicBezTo>
                  <a:cubicBezTo>
                    <a:pt x="7987" y="6409"/>
                    <a:pt x="8196" y="6932"/>
                    <a:pt x="8468" y="7392"/>
                  </a:cubicBezTo>
                  <a:cubicBezTo>
                    <a:pt x="8513" y="7467"/>
                    <a:pt x="8584" y="7600"/>
                    <a:pt x="8637" y="7703"/>
                  </a:cubicBezTo>
                  <a:lnTo>
                    <a:pt x="8637" y="7703"/>
                  </a:lnTo>
                  <a:cubicBezTo>
                    <a:pt x="8596" y="7642"/>
                    <a:pt x="8556" y="7581"/>
                    <a:pt x="8516" y="7520"/>
                  </a:cubicBezTo>
                  <a:lnTo>
                    <a:pt x="8516" y="7520"/>
                  </a:lnTo>
                  <a:cubicBezTo>
                    <a:pt x="8648" y="7759"/>
                    <a:pt x="8699" y="7844"/>
                    <a:pt x="8703" y="7844"/>
                  </a:cubicBezTo>
                  <a:cubicBezTo>
                    <a:pt x="8707" y="7844"/>
                    <a:pt x="8678" y="7783"/>
                    <a:pt x="8637" y="7703"/>
                  </a:cubicBezTo>
                  <a:lnTo>
                    <a:pt x="8637" y="7703"/>
                  </a:lnTo>
                  <a:cubicBezTo>
                    <a:pt x="8726" y="7837"/>
                    <a:pt x="8816" y="7970"/>
                    <a:pt x="8907" y="8104"/>
                  </a:cubicBezTo>
                  <a:cubicBezTo>
                    <a:pt x="8920" y="8128"/>
                    <a:pt x="8937" y="8138"/>
                    <a:pt x="8955" y="8138"/>
                  </a:cubicBezTo>
                  <a:cubicBezTo>
                    <a:pt x="8998" y="8138"/>
                    <a:pt x="9042" y="8079"/>
                    <a:pt x="9012" y="8020"/>
                  </a:cubicBezTo>
                  <a:cubicBezTo>
                    <a:pt x="8782" y="7497"/>
                    <a:pt x="8510" y="6953"/>
                    <a:pt x="8280" y="6430"/>
                  </a:cubicBezTo>
                  <a:lnTo>
                    <a:pt x="8280" y="6430"/>
                  </a:lnTo>
                  <a:cubicBezTo>
                    <a:pt x="8803" y="7288"/>
                    <a:pt x="9368" y="8124"/>
                    <a:pt x="9870" y="8920"/>
                  </a:cubicBezTo>
                  <a:cubicBezTo>
                    <a:pt x="9891" y="8934"/>
                    <a:pt x="9916" y="8941"/>
                    <a:pt x="9940" y="8941"/>
                  </a:cubicBezTo>
                  <a:cubicBezTo>
                    <a:pt x="9986" y="8941"/>
                    <a:pt x="10023" y="8913"/>
                    <a:pt x="9995" y="8857"/>
                  </a:cubicBezTo>
                  <a:cubicBezTo>
                    <a:pt x="9640" y="7999"/>
                    <a:pt x="9263" y="7141"/>
                    <a:pt x="8928" y="6241"/>
                  </a:cubicBezTo>
                  <a:cubicBezTo>
                    <a:pt x="8791" y="5908"/>
                    <a:pt x="8654" y="5557"/>
                    <a:pt x="8517" y="5238"/>
                  </a:cubicBezTo>
                  <a:lnTo>
                    <a:pt x="8517" y="5238"/>
                  </a:lnTo>
                  <a:cubicBezTo>
                    <a:pt x="9308" y="6705"/>
                    <a:pt x="10174" y="8116"/>
                    <a:pt x="11000" y="9547"/>
                  </a:cubicBezTo>
                  <a:cubicBezTo>
                    <a:pt x="11012" y="9572"/>
                    <a:pt x="11030" y="9582"/>
                    <a:pt x="11047" y="9582"/>
                  </a:cubicBezTo>
                  <a:cubicBezTo>
                    <a:pt x="11090" y="9582"/>
                    <a:pt x="11134" y="9523"/>
                    <a:pt x="11104" y="9464"/>
                  </a:cubicBezTo>
                  <a:cubicBezTo>
                    <a:pt x="10770" y="8794"/>
                    <a:pt x="10456" y="8104"/>
                    <a:pt x="10163" y="7434"/>
                  </a:cubicBezTo>
                  <a:lnTo>
                    <a:pt x="10163" y="7434"/>
                  </a:lnTo>
                  <a:cubicBezTo>
                    <a:pt x="10217" y="7545"/>
                    <a:pt x="10272" y="7655"/>
                    <a:pt x="10328" y="7764"/>
                  </a:cubicBezTo>
                  <a:lnTo>
                    <a:pt x="10328" y="7764"/>
                  </a:lnTo>
                  <a:cubicBezTo>
                    <a:pt x="9857" y="6817"/>
                    <a:pt x="9467" y="5848"/>
                    <a:pt x="9117" y="4839"/>
                  </a:cubicBezTo>
                  <a:cubicBezTo>
                    <a:pt x="9108" y="4803"/>
                    <a:pt x="9074" y="4786"/>
                    <a:pt x="9043" y="4786"/>
                  </a:cubicBezTo>
                  <a:cubicBezTo>
                    <a:pt x="9004" y="4786"/>
                    <a:pt x="8968" y="4813"/>
                    <a:pt x="8991" y="4860"/>
                  </a:cubicBezTo>
                  <a:cubicBezTo>
                    <a:pt x="9012" y="4944"/>
                    <a:pt x="9096" y="5153"/>
                    <a:pt x="9200" y="5446"/>
                  </a:cubicBezTo>
                  <a:cubicBezTo>
                    <a:pt x="9221" y="5614"/>
                    <a:pt x="9347" y="5886"/>
                    <a:pt x="9431" y="6095"/>
                  </a:cubicBezTo>
                  <a:cubicBezTo>
                    <a:pt x="9472" y="6220"/>
                    <a:pt x="9556" y="6388"/>
                    <a:pt x="9619" y="6513"/>
                  </a:cubicBezTo>
                  <a:cubicBezTo>
                    <a:pt x="9828" y="7036"/>
                    <a:pt x="10058" y="7643"/>
                    <a:pt x="10267" y="8104"/>
                  </a:cubicBezTo>
                  <a:cubicBezTo>
                    <a:pt x="9514" y="6723"/>
                    <a:pt x="8154" y="4526"/>
                    <a:pt x="7966" y="4191"/>
                  </a:cubicBezTo>
                  <a:cubicBezTo>
                    <a:pt x="7958" y="4166"/>
                    <a:pt x="7930" y="4154"/>
                    <a:pt x="7902" y="4154"/>
                  </a:cubicBezTo>
                  <a:cubicBezTo>
                    <a:pt x="7859" y="4154"/>
                    <a:pt x="7815" y="4182"/>
                    <a:pt x="7840" y="4233"/>
                  </a:cubicBezTo>
                  <a:cubicBezTo>
                    <a:pt x="8196" y="5091"/>
                    <a:pt x="8531" y="5969"/>
                    <a:pt x="8907" y="6848"/>
                  </a:cubicBezTo>
                  <a:cubicBezTo>
                    <a:pt x="9096" y="7267"/>
                    <a:pt x="9242" y="7748"/>
                    <a:pt x="9451" y="8166"/>
                  </a:cubicBezTo>
                  <a:cubicBezTo>
                    <a:pt x="9620" y="8496"/>
                    <a:pt x="9681" y="8613"/>
                    <a:pt x="9680" y="8613"/>
                  </a:cubicBezTo>
                  <a:cubicBezTo>
                    <a:pt x="9680" y="8613"/>
                    <a:pt x="9469" y="8210"/>
                    <a:pt x="9347" y="8020"/>
                  </a:cubicBezTo>
                  <a:cubicBezTo>
                    <a:pt x="8384" y="6430"/>
                    <a:pt x="7485" y="4819"/>
                    <a:pt x="6648" y="3145"/>
                  </a:cubicBezTo>
                  <a:cubicBezTo>
                    <a:pt x="6641" y="3119"/>
                    <a:pt x="6626" y="3109"/>
                    <a:pt x="6608" y="3109"/>
                  </a:cubicBezTo>
                  <a:close/>
                  <a:moveTo>
                    <a:pt x="10328" y="7764"/>
                  </a:moveTo>
                  <a:cubicBezTo>
                    <a:pt x="10336" y="7780"/>
                    <a:pt x="10343" y="7795"/>
                    <a:pt x="10351" y="7811"/>
                  </a:cubicBezTo>
                  <a:cubicBezTo>
                    <a:pt x="10665" y="8480"/>
                    <a:pt x="11042" y="9547"/>
                    <a:pt x="11607" y="10070"/>
                  </a:cubicBezTo>
                  <a:cubicBezTo>
                    <a:pt x="11649" y="10109"/>
                    <a:pt x="11683" y="10136"/>
                    <a:pt x="11709" y="10153"/>
                  </a:cubicBezTo>
                  <a:lnTo>
                    <a:pt x="11709" y="10153"/>
                  </a:lnTo>
                  <a:cubicBezTo>
                    <a:pt x="11214" y="9382"/>
                    <a:pt x="10747" y="8586"/>
                    <a:pt x="10328" y="7764"/>
                  </a:cubicBezTo>
                  <a:close/>
                  <a:moveTo>
                    <a:pt x="16414" y="10399"/>
                  </a:moveTo>
                  <a:cubicBezTo>
                    <a:pt x="16408" y="10399"/>
                    <a:pt x="16403" y="10406"/>
                    <a:pt x="16400" y="10420"/>
                  </a:cubicBezTo>
                  <a:lnTo>
                    <a:pt x="16400" y="10420"/>
                  </a:lnTo>
                  <a:cubicBezTo>
                    <a:pt x="16458" y="10524"/>
                    <a:pt x="16516" y="10628"/>
                    <a:pt x="16573" y="10734"/>
                  </a:cubicBezTo>
                  <a:lnTo>
                    <a:pt x="16573" y="10734"/>
                  </a:lnTo>
                  <a:cubicBezTo>
                    <a:pt x="16502" y="10552"/>
                    <a:pt x="16443" y="10399"/>
                    <a:pt x="16414" y="10399"/>
                  </a:cubicBezTo>
                  <a:close/>
                  <a:moveTo>
                    <a:pt x="18783" y="11744"/>
                  </a:moveTo>
                  <a:lnTo>
                    <a:pt x="18783" y="11744"/>
                  </a:lnTo>
                  <a:cubicBezTo>
                    <a:pt x="18786" y="11749"/>
                    <a:pt x="18789" y="11754"/>
                    <a:pt x="18792" y="11758"/>
                  </a:cubicBezTo>
                  <a:lnTo>
                    <a:pt x="18792" y="11758"/>
                  </a:lnTo>
                  <a:cubicBezTo>
                    <a:pt x="18787" y="11755"/>
                    <a:pt x="18783" y="11750"/>
                    <a:pt x="18783" y="11744"/>
                  </a:cubicBezTo>
                  <a:close/>
                  <a:moveTo>
                    <a:pt x="16573" y="10734"/>
                  </a:moveTo>
                  <a:cubicBezTo>
                    <a:pt x="16636" y="10895"/>
                    <a:pt x="16707" y="11079"/>
                    <a:pt x="16775" y="11200"/>
                  </a:cubicBezTo>
                  <a:cubicBezTo>
                    <a:pt x="16937" y="11477"/>
                    <a:pt x="17100" y="11752"/>
                    <a:pt x="17263" y="12026"/>
                  </a:cubicBezTo>
                  <a:lnTo>
                    <a:pt x="17263" y="12026"/>
                  </a:lnTo>
                  <a:cubicBezTo>
                    <a:pt x="17029" y="11596"/>
                    <a:pt x="16803" y="11158"/>
                    <a:pt x="16573" y="10734"/>
                  </a:cubicBezTo>
                  <a:close/>
                  <a:moveTo>
                    <a:pt x="9856" y="5274"/>
                  </a:moveTo>
                  <a:cubicBezTo>
                    <a:pt x="9819" y="5274"/>
                    <a:pt x="9771" y="5318"/>
                    <a:pt x="9786" y="5363"/>
                  </a:cubicBezTo>
                  <a:cubicBezTo>
                    <a:pt x="10247" y="6283"/>
                    <a:pt x="10623" y="7225"/>
                    <a:pt x="11021" y="8166"/>
                  </a:cubicBezTo>
                  <a:cubicBezTo>
                    <a:pt x="11188" y="8585"/>
                    <a:pt x="11335" y="8961"/>
                    <a:pt x="11460" y="9380"/>
                  </a:cubicBezTo>
                  <a:cubicBezTo>
                    <a:pt x="11512" y="9517"/>
                    <a:pt x="11888" y="10177"/>
                    <a:pt x="11766" y="10177"/>
                  </a:cubicBezTo>
                  <a:cubicBezTo>
                    <a:pt x="11753" y="10177"/>
                    <a:pt x="11734" y="10169"/>
                    <a:pt x="11709" y="10153"/>
                  </a:cubicBezTo>
                  <a:lnTo>
                    <a:pt x="11709" y="10153"/>
                  </a:lnTo>
                  <a:cubicBezTo>
                    <a:pt x="11786" y="10272"/>
                    <a:pt x="11863" y="10391"/>
                    <a:pt x="11941" y="10510"/>
                  </a:cubicBezTo>
                  <a:cubicBezTo>
                    <a:pt x="11949" y="10533"/>
                    <a:pt x="11965" y="10542"/>
                    <a:pt x="11982" y="10542"/>
                  </a:cubicBezTo>
                  <a:cubicBezTo>
                    <a:pt x="12010" y="10542"/>
                    <a:pt x="12038" y="10515"/>
                    <a:pt x="12025" y="10489"/>
                  </a:cubicBezTo>
                  <a:cubicBezTo>
                    <a:pt x="11732" y="9568"/>
                    <a:pt x="11439" y="8689"/>
                    <a:pt x="11083" y="7790"/>
                  </a:cubicBezTo>
                  <a:cubicBezTo>
                    <a:pt x="10916" y="7392"/>
                    <a:pt x="10560" y="6764"/>
                    <a:pt x="10309" y="6220"/>
                  </a:cubicBezTo>
                  <a:lnTo>
                    <a:pt x="10309" y="6220"/>
                  </a:lnTo>
                  <a:cubicBezTo>
                    <a:pt x="10560" y="6744"/>
                    <a:pt x="10937" y="7288"/>
                    <a:pt x="11188" y="7748"/>
                  </a:cubicBezTo>
                  <a:cubicBezTo>
                    <a:pt x="11711" y="8710"/>
                    <a:pt x="12234" y="9694"/>
                    <a:pt x="12757" y="10677"/>
                  </a:cubicBezTo>
                  <a:cubicBezTo>
                    <a:pt x="12764" y="10691"/>
                    <a:pt x="12783" y="10698"/>
                    <a:pt x="12804" y="10698"/>
                  </a:cubicBezTo>
                  <a:cubicBezTo>
                    <a:pt x="12846" y="10698"/>
                    <a:pt x="12897" y="10670"/>
                    <a:pt x="12883" y="10614"/>
                  </a:cubicBezTo>
                  <a:cubicBezTo>
                    <a:pt x="12611" y="9903"/>
                    <a:pt x="12381" y="9213"/>
                    <a:pt x="12130" y="8501"/>
                  </a:cubicBezTo>
                  <a:cubicBezTo>
                    <a:pt x="12067" y="8334"/>
                    <a:pt x="11858" y="7894"/>
                    <a:pt x="11711" y="7497"/>
                  </a:cubicBezTo>
                  <a:lnTo>
                    <a:pt x="11711" y="7497"/>
                  </a:lnTo>
                  <a:cubicBezTo>
                    <a:pt x="11962" y="7978"/>
                    <a:pt x="12381" y="8543"/>
                    <a:pt x="12485" y="8731"/>
                  </a:cubicBezTo>
                  <a:cubicBezTo>
                    <a:pt x="12904" y="9485"/>
                    <a:pt x="13301" y="10280"/>
                    <a:pt x="13720" y="11033"/>
                  </a:cubicBezTo>
                  <a:cubicBezTo>
                    <a:pt x="13727" y="11055"/>
                    <a:pt x="13747" y="11064"/>
                    <a:pt x="13769" y="11064"/>
                  </a:cubicBezTo>
                  <a:cubicBezTo>
                    <a:pt x="13811" y="11064"/>
                    <a:pt x="13859" y="11032"/>
                    <a:pt x="13845" y="10991"/>
                  </a:cubicBezTo>
                  <a:cubicBezTo>
                    <a:pt x="13615" y="10321"/>
                    <a:pt x="13385" y="9652"/>
                    <a:pt x="13134" y="9003"/>
                  </a:cubicBezTo>
                  <a:cubicBezTo>
                    <a:pt x="13029" y="8689"/>
                    <a:pt x="12925" y="8376"/>
                    <a:pt x="12799" y="8062"/>
                  </a:cubicBezTo>
                  <a:lnTo>
                    <a:pt x="12799" y="8062"/>
                  </a:lnTo>
                  <a:cubicBezTo>
                    <a:pt x="13343" y="9171"/>
                    <a:pt x="14034" y="10280"/>
                    <a:pt x="14599" y="11347"/>
                  </a:cubicBezTo>
                  <a:cubicBezTo>
                    <a:pt x="14613" y="11376"/>
                    <a:pt x="14638" y="11387"/>
                    <a:pt x="14662" y="11387"/>
                  </a:cubicBezTo>
                  <a:cubicBezTo>
                    <a:pt x="14710" y="11387"/>
                    <a:pt x="14759" y="11346"/>
                    <a:pt x="14745" y="11305"/>
                  </a:cubicBezTo>
                  <a:cubicBezTo>
                    <a:pt x="14557" y="10719"/>
                    <a:pt x="14348" y="10154"/>
                    <a:pt x="14159" y="9568"/>
                  </a:cubicBezTo>
                  <a:cubicBezTo>
                    <a:pt x="14055" y="9275"/>
                    <a:pt x="13971" y="9003"/>
                    <a:pt x="13866" y="8710"/>
                  </a:cubicBezTo>
                  <a:cubicBezTo>
                    <a:pt x="13837" y="8578"/>
                    <a:pt x="13672" y="8310"/>
                    <a:pt x="13687" y="8310"/>
                  </a:cubicBezTo>
                  <a:cubicBezTo>
                    <a:pt x="13694" y="8310"/>
                    <a:pt x="13732" y="8357"/>
                    <a:pt x="13824" y="8480"/>
                  </a:cubicBezTo>
                  <a:cubicBezTo>
                    <a:pt x="14557" y="9464"/>
                    <a:pt x="15101" y="10698"/>
                    <a:pt x="15645" y="11786"/>
                  </a:cubicBezTo>
                  <a:cubicBezTo>
                    <a:pt x="15661" y="11811"/>
                    <a:pt x="15691" y="11823"/>
                    <a:pt x="15719" y="11823"/>
                  </a:cubicBezTo>
                  <a:cubicBezTo>
                    <a:pt x="15763" y="11823"/>
                    <a:pt x="15804" y="11795"/>
                    <a:pt x="15791" y="11744"/>
                  </a:cubicBezTo>
                  <a:lnTo>
                    <a:pt x="15164" y="10008"/>
                  </a:lnTo>
                  <a:cubicBezTo>
                    <a:pt x="15103" y="9857"/>
                    <a:pt x="14784" y="9144"/>
                    <a:pt x="14795" y="9144"/>
                  </a:cubicBezTo>
                  <a:cubicBezTo>
                    <a:pt x="14800" y="9144"/>
                    <a:pt x="14855" y="9253"/>
                    <a:pt x="14996" y="9547"/>
                  </a:cubicBezTo>
                  <a:cubicBezTo>
                    <a:pt x="15449" y="10490"/>
                    <a:pt x="16037" y="11415"/>
                    <a:pt x="16577" y="12324"/>
                  </a:cubicBezTo>
                  <a:lnTo>
                    <a:pt x="16577" y="12324"/>
                  </a:lnTo>
                  <a:cubicBezTo>
                    <a:pt x="16540" y="12238"/>
                    <a:pt x="16454" y="11971"/>
                    <a:pt x="16335" y="11765"/>
                  </a:cubicBezTo>
                  <a:lnTo>
                    <a:pt x="14682" y="8857"/>
                  </a:lnTo>
                  <a:cubicBezTo>
                    <a:pt x="14675" y="8843"/>
                    <a:pt x="14659" y="8836"/>
                    <a:pt x="14641" y="8836"/>
                  </a:cubicBezTo>
                  <a:cubicBezTo>
                    <a:pt x="14606" y="8836"/>
                    <a:pt x="14564" y="8864"/>
                    <a:pt x="14578" y="8920"/>
                  </a:cubicBezTo>
                  <a:lnTo>
                    <a:pt x="15205" y="10635"/>
                  </a:lnTo>
                  <a:cubicBezTo>
                    <a:pt x="15205" y="10677"/>
                    <a:pt x="15226" y="10698"/>
                    <a:pt x="15226" y="10719"/>
                  </a:cubicBezTo>
                  <a:cubicBezTo>
                    <a:pt x="14787" y="9777"/>
                    <a:pt x="14159" y="8857"/>
                    <a:pt x="13615" y="7999"/>
                  </a:cubicBezTo>
                  <a:cubicBezTo>
                    <a:pt x="13608" y="7985"/>
                    <a:pt x="13587" y="7978"/>
                    <a:pt x="13564" y="7978"/>
                  </a:cubicBezTo>
                  <a:cubicBezTo>
                    <a:pt x="13518" y="7978"/>
                    <a:pt x="13462" y="8006"/>
                    <a:pt x="13490" y="8062"/>
                  </a:cubicBezTo>
                  <a:lnTo>
                    <a:pt x="14138" y="9987"/>
                  </a:lnTo>
                  <a:cubicBezTo>
                    <a:pt x="14201" y="10189"/>
                    <a:pt x="14540" y="11049"/>
                    <a:pt x="14521" y="11049"/>
                  </a:cubicBezTo>
                  <a:cubicBezTo>
                    <a:pt x="14515" y="11049"/>
                    <a:pt x="14466" y="10946"/>
                    <a:pt x="14348" y="10677"/>
                  </a:cubicBezTo>
                  <a:cubicBezTo>
                    <a:pt x="13804" y="9464"/>
                    <a:pt x="13071" y="8313"/>
                    <a:pt x="12444" y="7141"/>
                  </a:cubicBezTo>
                  <a:cubicBezTo>
                    <a:pt x="12429" y="7112"/>
                    <a:pt x="12405" y="7101"/>
                    <a:pt x="12380" y="7101"/>
                  </a:cubicBezTo>
                  <a:cubicBezTo>
                    <a:pt x="12332" y="7101"/>
                    <a:pt x="12283" y="7142"/>
                    <a:pt x="12297" y="7183"/>
                  </a:cubicBezTo>
                  <a:cubicBezTo>
                    <a:pt x="12548" y="7852"/>
                    <a:pt x="12778" y="8522"/>
                    <a:pt x="13008" y="9171"/>
                  </a:cubicBezTo>
                  <a:cubicBezTo>
                    <a:pt x="13134" y="9485"/>
                    <a:pt x="13218" y="9861"/>
                    <a:pt x="13343" y="10175"/>
                  </a:cubicBezTo>
                  <a:cubicBezTo>
                    <a:pt x="12757" y="8920"/>
                    <a:pt x="12025" y="7706"/>
                    <a:pt x="11356" y="6513"/>
                  </a:cubicBezTo>
                  <a:cubicBezTo>
                    <a:pt x="11348" y="6484"/>
                    <a:pt x="11329" y="6473"/>
                    <a:pt x="11307" y="6473"/>
                  </a:cubicBezTo>
                  <a:cubicBezTo>
                    <a:pt x="11265" y="6473"/>
                    <a:pt x="11216" y="6514"/>
                    <a:pt x="11230" y="6555"/>
                  </a:cubicBezTo>
                  <a:cubicBezTo>
                    <a:pt x="11502" y="7350"/>
                    <a:pt x="11774" y="8104"/>
                    <a:pt x="12046" y="8899"/>
                  </a:cubicBezTo>
                  <a:cubicBezTo>
                    <a:pt x="12110" y="9075"/>
                    <a:pt x="12631" y="10301"/>
                    <a:pt x="12595" y="10301"/>
                  </a:cubicBezTo>
                  <a:cubicBezTo>
                    <a:pt x="12583" y="10301"/>
                    <a:pt x="12522" y="10189"/>
                    <a:pt x="12381" y="9903"/>
                  </a:cubicBezTo>
                  <a:cubicBezTo>
                    <a:pt x="11628" y="8376"/>
                    <a:pt x="10728" y="6848"/>
                    <a:pt x="9891" y="5300"/>
                  </a:cubicBezTo>
                  <a:cubicBezTo>
                    <a:pt x="9885" y="5281"/>
                    <a:pt x="9871" y="5274"/>
                    <a:pt x="9856" y="5274"/>
                  </a:cubicBezTo>
                  <a:close/>
                  <a:moveTo>
                    <a:pt x="16577" y="12324"/>
                  </a:moveTo>
                  <a:cubicBezTo>
                    <a:pt x="16585" y="12340"/>
                    <a:pt x="16590" y="12350"/>
                    <a:pt x="16594" y="12351"/>
                  </a:cubicBezTo>
                  <a:lnTo>
                    <a:pt x="16594" y="12351"/>
                  </a:lnTo>
                  <a:cubicBezTo>
                    <a:pt x="16588" y="12342"/>
                    <a:pt x="16583" y="12333"/>
                    <a:pt x="16577" y="12324"/>
                  </a:cubicBezTo>
                  <a:close/>
                  <a:moveTo>
                    <a:pt x="16155" y="10070"/>
                  </a:moveTo>
                  <a:cubicBezTo>
                    <a:pt x="16114" y="10070"/>
                    <a:pt x="16077" y="10098"/>
                    <a:pt x="16105" y="10154"/>
                  </a:cubicBezTo>
                  <a:cubicBezTo>
                    <a:pt x="16252" y="10719"/>
                    <a:pt x="16461" y="11326"/>
                    <a:pt x="16545" y="11891"/>
                  </a:cubicBezTo>
                  <a:cubicBezTo>
                    <a:pt x="16592" y="12229"/>
                    <a:pt x="16606" y="12351"/>
                    <a:pt x="16594" y="12351"/>
                  </a:cubicBezTo>
                  <a:cubicBezTo>
                    <a:pt x="16594" y="12351"/>
                    <a:pt x="16594" y="12351"/>
                    <a:pt x="16594" y="12351"/>
                  </a:cubicBezTo>
                  <a:lnTo>
                    <a:pt x="16594" y="12351"/>
                  </a:lnTo>
                  <a:cubicBezTo>
                    <a:pt x="16648" y="12442"/>
                    <a:pt x="16701" y="12533"/>
                    <a:pt x="16754" y="12623"/>
                  </a:cubicBezTo>
                  <a:cubicBezTo>
                    <a:pt x="16762" y="12648"/>
                    <a:pt x="16783" y="12660"/>
                    <a:pt x="16805" y="12660"/>
                  </a:cubicBezTo>
                  <a:cubicBezTo>
                    <a:pt x="16838" y="12660"/>
                    <a:pt x="16871" y="12632"/>
                    <a:pt x="16858" y="12581"/>
                  </a:cubicBezTo>
                  <a:cubicBezTo>
                    <a:pt x="16691" y="11995"/>
                    <a:pt x="16461" y="11409"/>
                    <a:pt x="16419" y="10824"/>
                  </a:cubicBezTo>
                  <a:cubicBezTo>
                    <a:pt x="16394" y="10588"/>
                    <a:pt x="16389" y="10465"/>
                    <a:pt x="16400" y="10420"/>
                  </a:cubicBezTo>
                  <a:lnTo>
                    <a:pt x="16400" y="10420"/>
                  </a:lnTo>
                  <a:cubicBezTo>
                    <a:pt x="16337" y="10309"/>
                    <a:pt x="16274" y="10199"/>
                    <a:pt x="16210" y="10091"/>
                  </a:cubicBezTo>
                  <a:cubicBezTo>
                    <a:pt x="16196" y="10077"/>
                    <a:pt x="16175" y="10070"/>
                    <a:pt x="16155" y="10070"/>
                  </a:cubicBezTo>
                  <a:close/>
                  <a:moveTo>
                    <a:pt x="17263" y="12026"/>
                  </a:moveTo>
                  <a:cubicBezTo>
                    <a:pt x="17501" y="12465"/>
                    <a:pt x="17747" y="12895"/>
                    <a:pt x="18014" y="13291"/>
                  </a:cubicBezTo>
                  <a:lnTo>
                    <a:pt x="18014" y="13291"/>
                  </a:lnTo>
                  <a:cubicBezTo>
                    <a:pt x="17763" y="12869"/>
                    <a:pt x="17513" y="12449"/>
                    <a:pt x="17263" y="12026"/>
                  </a:cubicBezTo>
                  <a:close/>
                  <a:moveTo>
                    <a:pt x="26804" y="16848"/>
                  </a:moveTo>
                  <a:cubicBezTo>
                    <a:pt x="27060" y="17278"/>
                    <a:pt x="27306" y="17696"/>
                    <a:pt x="27564" y="18127"/>
                  </a:cubicBezTo>
                  <a:lnTo>
                    <a:pt x="27564" y="18127"/>
                  </a:lnTo>
                  <a:cubicBezTo>
                    <a:pt x="27560" y="18126"/>
                    <a:pt x="27555" y="18126"/>
                    <a:pt x="27550" y="18126"/>
                  </a:cubicBezTo>
                  <a:cubicBezTo>
                    <a:pt x="27544" y="18120"/>
                    <a:pt x="27536" y="18117"/>
                    <a:pt x="27527" y="18117"/>
                  </a:cubicBezTo>
                  <a:cubicBezTo>
                    <a:pt x="27505" y="18117"/>
                    <a:pt x="27475" y="18132"/>
                    <a:pt x="27446" y="18147"/>
                  </a:cubicBezTo>
                  <a:lnTo>
                    <a:pt x="27425" y="18210"/>
                  </a:lnTo>
                  <a:cubicBezTo>
                    <a:pt x="27211" y="17743"/>
                    <a:pt x="27015" y="17295"/>
                    <a:pt x="26804" y="16848"/>
                  </a:cubicBezTo>
                  <a:close/>
                  <a:moveTo>
                    <a:pt x="17644" y="10907"/>
                  </a:moveTo>
                  <a:cubicBezTo>
                    <a:pt x="17598" y="10907"/>
                    <a:pt x="17542" y="10935"/>
                    <a:pt x="17570" y="10991"/>
                  </a:cubicBezTo>
                  <a:cubicBezTo>
                    <a:pt x="17800" y="11556"/>
                    <a:pt x="18030" y="12142"/>
                    <a:pt x="18218" y="12728"/>
                  </a:cubicBezTo>
                  <a:cubicBezTo>
                    <a:pt x="18323" y="13042"/>
                    <a:pt x="18449" y="13397"/>
                    <a:pt x="18511" y="13732"/>
                  </a:cubicBezTo>
                  <a:cubicBezTo>
                    <a:pt x="18537" y="13926"/>
                    <a:pt x="18627" y="14080"/>
                    <a:pt x="18618" y="14080"/>
                  </a:cubicBezTo>
                  <a:cubicBezTo>
                    <a:pt x="18612" y="14080"/>
                    <a:pt x="18568" y="14022"/>
                    <a:pt x="18449" y="13878"/>
                  </a:cubicBezTo>
                  <a:cubicBezTo>
                    <a:pt x="18297" y="13694"/>
                    <a:pt x="18152" y="13497"/>
                    <a:pt x="18014" y="13291"/>
                  </a:cubicBezTo>
                  <a:lnTo>
                    <a:pt x="18014" y="13291"/>
                  </a:lnTo>
                  <a:cubicBezTo>
                    <a:pt x="18228" y="13653"/>
                    <a:pt x="18443" y="14016"/>
                    <a:pt x="18658" y="14381"/>
                  </a:cubicBezTo>
                  <a:cubicBezTo>
                    <a:pt x="18665" y="14403"/>
                    <a:pt x="18683" y="14412"/>
                    <a:pt x="18702" y="14412"/>
                  </a:cubicBezTo>
                  <a:cubicBezTo>
                    <a:pt x="18739" y="14412"/>
                    <a:pt x="18783" y="14380"/>
                    <a:pt x="18783" y="14339"/>
                  </a:cubicBezTo>
                  <a:cubicBezTo>
                    <a:pt x="18616" y="13502"/>
                    <a:pt x="18365" y="11744"/>
                    <a:pt x="17800" y="11200"/>
                  </a:cubicBezTo>
                  <a:lnTo>
                    <a:pt x="17800" y="11200"/>
                  </a:lnTo>
                  <a:cubicBezTo>
                    <a:pt x="18093" y="11472"/>
                    <a:pt x="18365" y="12163"/>
                    <a:pt x="18637" y="12518"/>
                  </a:cubicBezTo>
                  <a:cubicBezTo>
                    <a:pt x="18993" y="13104"/>
                    <a:pt x="19369" y="13648"/>
                    <a:pt x="19725" y="14234"/>
                  </a:cubicBezTo>
                  <a:cubicBezTo>
                    <a:pt x="19743" y="14252"/>
                    <a:pt x="19764" y="14260"/>
                    <a:pt x="19785" y="14260"/>
                  </a:cubicBezTo>
                  <a:cubicBezTo>
                    <a:pt x="19837" y="14260"/>
                    <a:pt x="19886" y="14210"/>
                    <a:pt x="19871" y="14150"/>
                  </a:cubicBezTo>
                  <a:lnTo>
                    <a:pt x="19160" y="12581"/>
                  </a:lnTo>
                  <a:cubicBezTo>
                    <a:pt x="19068" y="12343"/>
                    <a:pt x="18977" y="12121"/>
                    <a:pt x="18871" y="11887"/>
                  </a:cubicBezTo>
                  <a:lnTo>
                    <a:pt x="18871" y="11887"/>
                  </a:lnTo>
                  <a:cubicBezTo>
                    <a:pt x="19539" y="12962"/>
                    <a:pt x="20279" y="13965"/>
                    <a:pt x="20980" y="14987"/>
                  </a:cubicBezTo>
                  <a:cubicBezTo>
                    <a:pt x="21001" y="15001"/>
                    <a:pt x="21027" y="15008"/>
                    <a:pt x="21051" y="15008"/>
                  </a:cubicBezTo>
                  <a:cubicBezTo>
                    <a:pt x="21099" y="15008"/>
                    <a:pt x="21141" y="14980"/>
                    <a:pt x="21127" y="14925"/>
                  </a:cubicBezTo>
                  <a:cubicBezTo>
                    <a:pt x="20959" y="14485"/>
                    <a:pt x="20771" y="14046"/>
                    <a:pt x="20625" y="13565"/>
                  </a:cubicBezTo>
                  <a:lnTo>
                    <a:pt x="20625" y="13565"/>
                  </a:lnTo>
                  <a:cubicBezTo>
                    <a:pt x="21043" y="14402"/>
                    <a:pt x="21566" y="15218"/>
                    <a:pt x="21964" y="16013"/>
                  </a:cubicBezTo>
                  <a:cubicBezTo>
                    <a:pt x="21976" y="16030"/>
                    <a:pt x="21993" y="16038"/>
                    <a:pt x="22010" y="16038"/>
                  </a:cubicBezTo>
                  <a:cubicBezTo>
                    <a:pt x="22055" y="16038"/>
                    <a:pt x="22104" y="15989"/>
                    <a:pt x="22089" y="15929"/>
                  </a:cubicBezTo>
                  <a:cubicBezTo>
                    <a:pt x="21985" y="15699"/>
                    <a:pt x="21357" y="14360"/>
                    <a:pt x="20876" y="13334"/>
                  </a:cubicBezTo>
                  <a:lnTo>
                    <a:pt x="20876" y="13334"/>
                  </a:lnTo>
                  <a:cubicBezTo>
                    <a:pt x="21441" y="14360"/>
                    <a:pt x="22236" y="15741"/>
                    <a:pt x="22340" y="15950"/>
                  </a:cubicBezTo>
                  <a:cubicBezTo>
                    <a:pt x="22359" y="15981"/>
                    <a:pt x="22384" y="15994"/>
                    <a:pt x="22407" y="15994"/>
                  </a:cubicBezTo>
                  <a:cubicBezTo>
                    <a:pt x="22463" y="15994"/>
                    <a:pt x="22516" y="15925"/>
                    <a:pt x="22487" y="15866"/>
                  </a:cubicBezTo>
                  <a:cubicBezTo>
                    <a:pt x="22403" y="15699"/>
                    <a:pt x="22319" y="15531"/>
                    <a:pt x="22236" y="15343"/>
                  </a:cubicBezTo>
                  <a:cubicBezTo>
                    <a:pt x="22215" y="15239"/>
                    <a:pt x="22173" y="15113"/>
                    <a:pt x="22068" y="14967"/>
                  </a:cubicBezTo>
                  <a:cubicBezTo>
                    <a:pt x="21901" y="14653"/>
                    <a:pt x="21775" y="14297"/>
                    <a:pt x="21608" y="13983"/>
                  </a:cubicBezTo>
                  <a:cubicBezTo>
                    <a:pt x="21503" y="13732"/>
                    <a:pt x="21399" y="13460"/>
                    <a:pt x="21294" y="13230"/>
                  </a:cubicBezTo>
                  <a:lnTo>
                    <a:pt x="21294" y="13230"/>
                  </a:lnTo>
                  <a:cubicBezTo>
                    <a:pt x="21964" y="14297"/>
                    <a:pt x="22759" y="15322"/>
                    <a:pt x="23470" y="16347"/>
                  </a:cubicBezTo>
                  <a:cubicBezTo>
                    <a:pt x="23489" y="16372"/>
                    <a:pt x="23512" y="16382"/>
                    <a:pt x="23535" y="16382"/>
                  </a:cubicBezTo>
                  <a:cubicBezTo>
                    <a:pt x="23590" y="16382"/>
                    <a:pt x="23640" y="16323"/>
                    <a:pt x="23596" y="16264"/>
                  </a:cubicBezTo>
                  <a:cubicBezTo>
                    <a:pt x="23261" y="15720"/>
                    <a:pt x="22968" y="15176"/>
                    <a:pt x="22717" y="14569"/>
                  </a:cubicBezTo>
                  <a:cubicBezTo>
                    <a:pt x="22591" y="14234"/>
                    <a:pt x="22424" y="13858"/>
                    <a:pt x="22340" y="13502"/>
                  </a:cubicBezTo>
                  <a:cubicBezTo>
                    <a:pt x="22301" y="13319"/>
                    <a:pt x="22213" y="13177"/>
                    <a:pt x="22214" y="13177"/>
                  </a:cubicBezTo>
                  <a:lnTo>
                    <a:pt x="22214" y="13177"/>
                  </a:lnTo>
                  <a:cubicBezTo>
                    <a:pt x="22214" y="13177"/>
                    <a:pt x="22246" y="13229"/>
                    <a:pt x="22340" y="13355"/>
                  </a:cubicBezTo>
                  <a:cubicBezTo>
                    <a:pt x="23156" y="14443"/>
                    <a:pt x="23763" y="15803"/>
                    <a:pt x="24433" y="16975"/>
                  </a:cubicBezTo>
                  <a:cubicBezTo>
                    <a:pt x="24451" y="17000"/>
                    <a:pt x="24475" y="17010"/>
                    <a:pt x="24498" y="17010"/>
                  </a:cubicBezTo>
                  <a:cubicBezTo>
                    <a:pt x="24555" y="17010"/>
                    <a:pt x="24609" y="16951"/>
                    <a:pt x="24579" y="16891"/>
                  </a:cubicBezTo>
                  <a:cubicBezTo>
                    <a:pt x="24286" y="16264"/>
                    <a:pt x="23972" y="15636"/>
                    <a:pt x="23680" y="15008"/>
                  </a:cubicBezTo>
                  <a:cubicBezTo>
                    <a:pt x="23602" y="14869"/>
                    <a:pt x="23514" y="14696"/>
                    <a:pt x="23422" y="14531"/>
                  </a:cubicBezTo>
                  <a:lnTo>
                    <a:pt x="23422" y="14531"/>
                  </a:lnTo>
                  <a:cubicBezTo>
                    <a:pt x="23431" y="14543"/>
                    <a:pt x="23440" y="14556"/>
                    <a:pt x="23449" y="14569"/>
                  </a:cubicBezTo>
                  <a:cubicBezTo>
                    <a:pt x="24224" y="15803"/>
                    <a:pt x="24998" y="16996"/>
                    <a:pt x="25772" y="18231"/>
                  </a:cubicBezTo>
                  <a:cubicBezTo>
                    <a:pt x="25790" y="18255"/>
                    <a:pt x="25814" y="18265"/>
                    <a:pt x="25837" y="18265"/>
                  </a:cubicBezTo>
                  <a:cubicBezTo>
                    <a:pt x="25892" y="18265"/>
                    <a:pt x="25942" y="18206"/>
                    <a:pt x="25897" y="18147"/>
                  </a:cubicBezTo>
                  <a:cubicBezTo>
                    <a:pt x="25625" y="17519"/>
                    <a:pt x="25332" y="16871"/>
                    <a:pt x="25060" y="16243"/>
                  </a:cubicBezTo>
                  <a:cubicBezTo>
                    <a:pt x="25019" y="16117"/>
                    <a:pt x="24956" y="15971"/>
                    <a:pt x="24893" y="15845"/>
                  </a:cubicBezTo>
                  <a:lnTo>
                    <a:pt x="24893" y="15845"/>
                  </a:lnTo>
                  <a:cubicBezTo>
                    <a:pt x="25060" y="16117"/>
                    <a:pt x="25228" y="16327"/>
                    <a:pt x="25312" y="16431"/>
                  </a:cubicBezTo>
                  <a:cubicBezTo>
                    <a:pt x="25730" y="17101"/>
                    <a:pt x="26107" y="17749"/>
                    <a:pt x="26525" y="18440"/>
                  </a:cubicBezTo>
                  <a:cubicBezTo>
                    <a:pt x="26546" y="18468"/>
                    <a:pt x="26574" y="18479"/>
                    <a:pt x="26601" y="18479"/>
                  </a:cubicBezTo>
                  <a:cubicBezTo>
                    <a:pt x="26655" y="18479"/>
                    <a:pt x="26706" y="18433"/>
                    <a:pt x="26693" y="18377"/>
                  </a:cubicBezTo>
                  <a:cubicBezTo>
                    <a:pt x="26588" y="18147"/>
                    <a:pt x="25897" y="16347"/>
                    <a:pt x="25479" y="15406"/>
                  </a:cubicBezTo>
                  <a:lnTo>
                    <a:pt x="25479" y="15406"/>
                  </a:lnTo>
                  <a:cubicBezTo>
                    <a:pt x="25939" y="16327"/>
                    <a:pt x="26776" y="18000"/>
                    <a:pt x="26985" y="18168"/>
                  </a:cubicBezTo>
                  <a:cubicBezTo>
                    <a:pt x="27135" y="18308"/>
                    <a:pt x="27295" y="18362"/>
                    <a:pt x="27423" y="18362"/>
                  </a:cubicBezTo>
                  <a:cubicBezTo>
                    <a:pt x="27563" y="18362"/>
                    <a:pt x="27665" y="18297"/>
                    <a:pt x="27676" y="18210"/>
                  </a:cubicBezTo>
                  <a:cubicBezTo>
                    <a:pt x="27948" y="18649"/>
                    <a:pt x="28199" y="19109"/>
                    <a:pt x="28492" y="19570"/>
                  </a:cubicBezTo>
                  <a:cubicBezTo>
                    <a:pt x="28499" y="19584"/>
                    <a:pt x="28513" y="19591"/>
                    <a:pt x="28528" y="19591"/>
                  </a:cubicBezTo>
                  <a:cubicBezTo>
                    <a:pt x="28559" y="19591"/>
                    <a:pt x="28597" y="19563"/>
                    <a:pt x="28597" y="19507"/>
                  </a:cubicBezTo>
                  <a:cubicBezTo>
                    <a:pt x="28366" y="18879"/>
                    <a:pt x="28094" y="18252"/>
                    <a:pt x="27864" y="17624"/>
                  </a:cubicBezTo>
                  <a:cubicBezTo>
                    <a:pt x="27785" y="17386"/>
                    <a:pt x="27381" y="16644"/>
                    <a:pt x="27445" y="16644"/>
                  </a:cubicBezTo>
                  <a:cubicBezTo>
                    <a:pt x="27466" y="16644"/>
                    <a:pt x="27534" y="16720"/>
                    <a:pt x="27676" y="16912"/>
                  </a:cubicBezTo>
                  <a:cubicBezTo>
                    <a:pt x="28094" y="17498"/>
                    <a:pt x="28471" y="18126"/>
                    <a:pt x="28806" y="18754"/>
                  </a:cubicBezTo>
                  <a:cubicBezTo>
                    <a:pt x="28827" y="18796"/>
                    <a:pt x="28889" y="18879"/>
                    <a:pt x="28910" y="18942"/>
                  </a:cubicBezTo>
                  <a:cubicBezTo>
                    <a:pt x="29078" y="19256"/>
                    <a:pt x="29245" y="19570"/>
                    <a:pt x="29434" y="19842"/>
                  </a:cubicBezTo>
                  <a:cubicBezTo>
                    <a:pt x="29453" y="19868"/>
                    <a:pt x="29476" y="19878"/>
                    <a:pt x="29498" y="19878"/>
                  </a:cubicBezTo>
                  <a:cubicBezTo>
                    <a:pt x="29545" y="19878"/>
                    <a:pt x="29581" y="19829"/>
                    <a:pt x="29538" y="19800"/>
                  </a:cubicBezTo>
                  <a:cubicBezTo>
                    <a:pt x="29413" y="19528"/>
                    <a:pt x="29245" y="19298"/>
                    <a:pt x="29099" y="19047"/>
                  </a:cubicBezTo>
                  <a:cubicBezTo>
                    <a:pt x="29078" y="18984"/>
                    <a:pt x="29036" y="18963"/>
                    <a:pt x="29015" y="18900"/>
                  </a:cubicBezTo>
                  <a:cubicBezTo>
                    <a:pt x="28680" y="18252"/>
                    <a:pt x="28387" y="17540"/>
                    <a:pt x="28178" y="16808"/>
                  </a:cubicBezTo>
                  <a:cubicBezTo>
                    <a:pt x="28113" y="16563"/>
                    <a:pt x="28101" y="16470"/>
                    <a:pt x="28122" y="16470"/>
                  </a:cubicBezTo>
                  <a:cubicBezTo>
                    <a:pt x="28183" y="16470"/>
                    <a:pt x="28509" y="17229"/>
                    <a:pt x="28617" y="17415"/>
                  </a:cubicBezTo>
                  <a:cubicBezTo>
                    <a:pt x="29329" y="18649"/>
                    <a:pt x="30040" y="19842"/>
                    <a:pt x="30752" y="21076"/>
                  </a:cubicBezTo>
                  <a:cubicBezTo>
                    <a:pt x="30759" y="21098"/>
                    <a:pt x="30779" y="21107"/>
                    <a:pt x="30801" y="21107"/>
                  </a:cubicBezTo>
                  <a:cubicBezTo>
                    <a:pt x="30842" y="21107"/>
                    <a:pt x="30891" y="21075"/>
                    <a:pt x="30877" y="21034"/>
                  </a:cubicBezTo>
                  <a:cubicBezTo>
                    <a:pt x="30605" y="20365"/>
                    <a:pt x="30354" y="19716"/>
                    <a:pt x="30061" y="19088"/>
                  </a:cubicBezTo>
                  <a:cubicBezTo>
                    <a:pt x="29983" y="18902"/>
                    <a:pt x="29547" y="18056"/>
                    <a:pt x="29578" y="18056"/>
                  </a:cubicBezTo>
                  <a:cubicBezTo>
                    <a:pt x="29588" y="18056"/>
                    <a:pt x="29655" y="18156"/>
                    <a:pt x="29810" y="18419"/>
                  </a:cubicBezTo>
                  <a:cubicBezTo>
                    <a:pt x="30501" y="19612"/>
                    <a:pt x="31275" y="20762"/>
                    <a:pt x="32007" y="21934"/>
                  </a:cubicBezTo>
                  <a:cubicBezTo>
                    <a:pt x="32024" y="21959"/>
                    <a:pt x="32050" y="21971"/>
                    <a:pt x="32074" y="21971"/>
                  </a:cubicBezTo>
                  <a:cubicBezTo>
                    <a:pt x="32112" y="21971"/>
                    <a:pt x="32145" y="21943"/>
                    <a:pt x="32133" y="21892"/>
                  </a:cubicBezTo>
                  <a:cubicBezTo>
                    <a:pt x="31944" y="21306"/>
                    <a:pt x="31756" y="20762"/>
                    <a:pt x="31547" y="20197"/>
                  </a:cubicBezTo>
                  <a:cubicBezTo>
                    <a:pt x="31547" y="20156"/>
                    <a:pt x="31526" y="20114"/>
                    <a:pt x="31505" y="20051"/>
                  </a:cubicBezTo>
                  <a:lnTo>
                    <a:pt x="31505" y="20051"/>
                  </a:lnTo>
                  <a:cubicBezTo>
                    <a:pt x="32049" y="21076"/>
                    <a:pt x="32802" y="22018"/>
                    <a:pt x="33409" y="22980"/>
                  </a:cubicBezTo>
                  <a:cubicBezTo>
                    <a:pt x="33428" y="23005"/>
                    <a:pt x="33452" y="23015"/>
                    <a:pt x="33476" y="23015"/>
                  </a:cubicBezTo>
                  <a:cubicBezTo>
                    <a:pt x="33532" y="23015"/>
                    <a:pt x="33585" y="22961"/>
                    <a:pt x="33555" y="22917"/>
                  </a:cubicBezTo>
                  <a:cubicBezTo>
                    <a:pt x="33409" y="22604"/>
                    <a:pt x="32050" y="19698"/>
                    <a:pt x="32342" y="19465"/>
                  </a:cubicBezTo>
                  <a:lnTo>
                    <a:pt x="32342" y="19465"/>
                  </a:lnTo>
                  <a:cubicBezTo>
                    <a:pt x="32311" y="19502"/>
                    <a:pt x="33933" y="21830"/>
                    <a:pt x="34099" y="22081"/>
                  </a:cubicBezTo>
                  <a:cubicBezTo>
                    <a:pt x="34111" y="22098"/>
                    <a:pt x="34128" y="22106"/>
                    <a:pt x="34145" y="22106"/>
                  </a:cubicBezTo>
                  <a:cubicBezTo>
                    <a:pt x="34189" y="22106"/>
                    <a:pt x="34234" y="22057"/>
                    <a:pt x="34204" y="21997"/>
                  </a:cubicBezTo>
                  <a:cubicBezTo>
                    <a:pt x="33911" y="21453"/>
                    <a:pt x="33618" y="20846"/>
                    <a:pt x="33493" y="20239"/>
                  </a:cubicBezTo>
                  <a:cubicBezTo>
                    <a:pt x="33419" y="19849"/>
                    <a:pt x="33393" y="19672"/>
                    <a:pt x="33436" y="19672"/>
                  </a:cubicBezTo>
                  <a:cubicBezTo>
                    <a:pt x="33479" y="19672"/>
                    <a:pt x="33588" y="19844"/>
                    <a:pt x="33786" y="20156"/>
                  </a:cubicBezTo>
                  <a:cubicBezTo>
                    <a:pt x="34204" y="20867"/>
                    <a:pt x="34643" y="21578"/>
                    <a:pt x="35062" y="22311"/>
                  </a:cubicBezTo>
                  <a:cubicBezTo>
                    <a:pt x="35167" y="22541"/>
                    <a:pt x="35271" y="22750"/>
                    <a:pt x="35355" y="22771"/>
                  </a:cubicBezTo>
                  <a:cubicBezTo>
                    <a:pt x="35439" y="22917"/>
                    <a:pt x="35501" y="23022"/>
                    <a:pt x="35564" y="23148"/>
                  </a:cubicBezTo>
                  <a:cubicBezTo>
                    <a:pt x="35576" y="23172"/>
                    <a:pt x="35594" y="23182"/>
                    <a:pt x="35612" y="23182"/>
                  </a:cubicBezTo>
                  <a:cubicBezTo>
                    <a:pt x="35656" y="23182"/>
                    <a:pt x="35704" y="23123"/>
                    <a:pt x="35690" y="23064"/>
                  </a:cubicBezTo>
                  <a:cubicBezTo>
                    <a:pt x="35292" y="22353"/>
                    <a:pt x="34936" y="21599"/>
                    <a:pt x="34643" y="20846"/>
                  </a:cubicBezTo>
                  <a:cubicBezTo>
                    <a:pt x="34551" y="20599"/>
                    <a:pt x="34173" y="19748"/>
                    <a:pt x="34217" y="19748"/>
                  </a:cubicBezTo>
                  <a:cubicBezTo>
                    <a:pt x="34233" y="19748"/>
                    <a:pt x="34302" y="19855"/>
                    <a:pt x="34455" y="20135"/>
                  </a:cubicBezTo>
                  <a:cubicBezTo>
                    <a:pt x="35229" y="21495"/>
                    <a:pt x="36066" y="22834"/>
                    <a:pt x="36840" y="24194"/>
                  </a:cubicBezTo>
                  <a:cubicBezTo>
                    <a:pt x="36859" y="24218"/>
                    <a:pt x="36881" y="24228"/>
                    <a:pt x="36902" y="24228"/>
                  </a:cubicBezTo>
                  <a:cubicBezTo>
                    <a:pt x="36952" y="24228"/>
                    <a:pt x="36996" y="24169"/>
                    <a:pt x="36966" y="24110"/>
                  </a:cubicBezTo>
                  <a:cubicBezTo>
                    <a:pt x="36631" y="23441"/>
                    <a:pt x="36317" y="22708"/>
                    <a:pt x="36066" y="21976"/>
                  </a:cubicBezTo>
                  <a:cubicBezTo>
                    <a:pt x="35990" y="21763"/>
                    <a:pt x="35659" y="21006"/>
                    <a:pt x="35719" y="21006"/>
                  </a:cubicBezTo>
                  <a:cubicBezTo>
                    <a:pt x="35741" y="21006"/>
                    <a:pt x="35818" y="21111"/>
                    <a:pt x="35983" y="21390"/>
                  </a:cubicBezTo>
                  <a:cubicBezTo>
                    <a:pt x="36694" y="22604"/>
                    <a:pt x="37426" y="23775"/>
                    <a:pt x="38159" y="24947"/>
                  </a:cubicBezTo>
                  <a:cubicBezTo>
                    <a:pt x="38171" y="24972"/>
                    <a:pt x="38190" y="24982"/>
                    <a:pt x="38211" y="24982"/>
                  </a:cubicBezTo>
                  <a:cubicBezTo>
                    <a:pt x="38260" y="24982"/>
                    <a:pt x="38314" y="24923"/>
                    <a:pt x="38284" y="24863"/>
                  </a:cubicBezTo>
                  <a:cubicBezTo>
                    <a:pt x="37866" y="24173"/>
                    <a:pt x="37489" y="23441"/>
                    <a:pt x="37217" y="22645"/>
                  </a:cubicBezTo>
                  <a:cubicBezTo>
                    <a:pt x="37084" y="22292"/>
                    <a:pt x="36754" y="21532"/>
                    <a:pt x="36856" y="21532"/>
                  </a:cubicBezTo>
                  <a:cubicBezTo>
                    <a:pt x="36899" y="21532"/>
                    <a:pt x="37018" y="21666"/>
                    <a:pt x="37259" y="22018"/>
                  </a:cubicBezTo>
                  <a:cubicBezTo>
                    <a:pt x="38096" y="23294"/>
                    <a:pt x="38891" y="24612"/>
                    <a:pt x="39644" y="25972"/>
                  </a:cubicBezTo>
                  <a:cubicBezTo>
                    <a:pt x="39658" y="26000"/>
                    <a:pt x="39679" y="26012"/>
                    <a:pt x="39700" y="26012"/>
                  </a:cubicBezTo>
                  <a:cubicBezTo>
                    <a:pt x="39742" y="26012"/>
                    <a:pt x="39784" y="25965"/>
                    <a:pt x="39770" y="25910"/>
                  </a:cubicBezTo>
                  <a:cubicBezTo>
                    <a:pt x="39519" y="25261"/>
                    <a:pt x="39268" y="24612"/>
                    <a:pt x="39017" y="23964"/>
                  </a:cubicBezTo>
                  <a:cubicBezTo>
                    <a:pt x="38933" y="23775"/>
                    <a:pt x="38703" y="23336"/>
                    <a:pt x="38535" y="22980"/>
                  </a:cubicBezTo>
                  <a:lnTo>
                    <a:pt x="38535" y="22980"/>
                  </a:lnTo>
                  <a:cubicBezTo>
                    <a:pt x="38807" y="23378"/>
                    <a:pt x="39205" y="23859"/>
                    <a:pt x="39330" y="24068"/>
                  </a:cubicBezTo>
                  <a:cubicBezTo>
                    <a:pt x="39749" y="24717"/>
                    <a:pt x="40125" y="25386"/>
                    <a:pt x="40544" y="26056"/>
                  </a:cubicBezTo>
                  <a:cubicBezTo>
                    <a:pt x="40565" y="26077"/>
                    <a:pt x="40593" y="26086"/>
                    <a:pt x="40620" y="26086"/>
                  </a:cubicBezTo>
                  <a:cubicBezTo>
                    <a:pt x="40674" y="26086"/>
                    <a:pt x="40725" y="26049"/>
                    <a:pt x="40711" y="25993"/>
                  </a:cubicBezTo>
                  <a:cubicBezTo>
                    <a:pt x="40502" y="25366"/>
                    <a:pt x="40125" y="24696"/>
                    <a:pt x="40021" y="24068"/>
                  </a:cubicBezTo>
                  <a:cubicBezTo>
                    <a:pt x="40017" y="24025"/>
                    <a:pt x="40018" y="24007"/>
                    <a:pt x="40023" y="24007"/>
                  </a:cubicBezTo>
                  <a:cubicBezTo>
                    <a:pt x="40042" y="24007"/>
                    <a:pt x="40122" y="24275"/>
                    <a:pt x="40188" y="24424"/>
                  </a:cubicBezTo>
                  <a:cubicBezTo>
                    <a:pt x="40377" y="24759"/>
                    <a:pt x="40523" y="25135"/>
                    <a:pt x="40669" y="25533"/>
                  </a:cubicBezTo>
                  <a:cubicBezTo>
                    <a:pt x="40677" y="25571"/>
                    <a:pt x="40701" y="25587"/>
                    <a:pt x="40728" y="25587"/>
                  </a:cubicBezTo>
                  <a:cubicBezTo>
                    <a:pt x="40774" y="25587"/>
                    <a:pt x="40829" y="25537"/>
                    <a:pt x="40816" y="25470"/>
                  </a:cubicBezTo>
                  <a:cubicBezTo>
                    <a:pt x="40607" y="24759"/>
                    <a:pt x="40293" y="24152"/>
                    <a:pt x="39833" y="23608"/>
                  </a:cubicBezTo>
                  <a:cubicBezTo>
                    <a:pt x="39815" y="23590"/>
                    <a:pt x="39792" y="23582"/>
                    <a:pt x="39769" y="23582"/>
                  </a:cubicBezTo>
                  <a:cubicBezTo>
                    <a:pt x="39710" y="23582"/>
                    <a:pt x="39650" y="23632"/>
                    <a:pt x="39665" y="23692"/>
                  </a:cubicBezTo>
                  <a:cubicBezTo>
                    <a:pt x="39874" y="24257"/>
                    <a:pt x="40042" y="24863"/>
                    <a:pt x="40272" y="25407"/>
                  </a:cubicBezTo>
                  <a:cubicBezTo>
                    <a:pt x="40412" y="25723"/>
                    <a:pt x="40459" y="25837"/>
                    <a:pt x="40452" y="25837"/>
                  </a:cubicBezTo>
                  <a:cubicBezTo>
                    <a:pt x="40438" y="25837"/>
                    <a:pt x="40216" y="25393"/>
                    <a:pt x="40105" y="25198"/>
                  </a:cubicBezTo>
                  <a:cubicBezTo>
                    <a:pt x="39477" y="24215"/>
                    <a:pt x="38891" y="23210"/>
                    <a:pt x="38263" y="22227"/>
                  </a:cubicBezTo>
                  <a:cubicBezTo>
                    <a:pt x="38242" y="22199"/>
                    <a:pt x="38214" y="22187"/>
                    <a:pt x="38187" y="22187"/>
                  </a:cubicBezTo>
                  <a:cubicBezTo>
                    <a:pt x="38133" y="22187"/>
                    <a:pt x="38082" y="22234"/>
                    <a:pt x="38096" y="22290"/>
                  </a:cubicBezTo>
                  <a:cubicBezTo>
                    <a:pt x="38389" y="22980"/>
                    <a:pt x="38682" y="23713"/>
                    <a:pt x="38954" y="24445"/>
                  </a:cubicBezTo>
                  <a:cubicBezTo>
                    <a:pt x="39089" y="24776"/>
                    <a:pt x="39570" y="25689"/>
                    <a:pt x="39551" y="25689"/>
                  </a:cubicBezTo>
                  <a:cubicBezTo>
                    <a:pt x="39543" y="25689"/>
                    <a:pt x="39459" y="25549"/>
                    <a:pt x="39247" y="25177"/>
                  </a:cubicBezTo>
                  <a:cubicBezTo>
                    <a:pt x="38493" y="23838"/>
                    <a:pt x="37656" y="22541"/>
                    <a:pt x="36799" y="21285"/>
                  </a:cubicBezTo>
                  <a:cubicBezTo>
                    <a:pt x="36778" y="21258"/>
                    <a:pt x="36752" y="21246"/>
                    <a:pt x="36728" y="21246"/>
                  </a:cubicBezTo>
                  <a:cubicBezTo>
                    <a:pt x="36680" y="21246"/>
                    <a:pt x="36638" y="21292"/>
                    <a:pt x="36652" y="21348"/>
                  </a:cubicBezTo>
                  <a:cubicBezTo>
                    <a:pt x="36694" y="21516"/>
                    <a:pt x="37029" y="22562"/>
                    <a:pt x="37364" y="23461"/>
                  </a:cubicBezTo>
                  <a:cubicBezTo>
                    <a:pt x="36736" y="22394"/>
                    <a:pt x="35815" y="20993"/>
                    <a:pt x="35690" y="20762"/>
                  </a:cubicBezTo>
                  <a:cubicBezTo>
                    <a:pt x="35676" y="20734"/>
                    <a:pt x="35655" y="20723"/>
                    <a:pt x="35633" y="20723"/>
                  </a:cubicBezTo>
                  <a:cubicBezTo>
                    <a:pt x="35590" y="20723"/>
                    <a:pt x="35543" y="20769"/>
                    <a:pt x="35543" y="20825"/>
                  </a:cubicBezTo>
                  <a:cubicBezTo>
                    <a:pt x="35690" y="21474"/>
                    <a:pt x="35878" y="22101"/>
                    <a:pt x="36108" y="22708"/>
                  </a:cubicBezTo>
                  <a:cubicBezTo>
                    <a:pt x="35899" y="22353"/>
                    <a:pt x="35669" y="22018"/>
                    <a:pt x="35480" y="21704"/>
                  </a:cubicBezTo>
                  <a:cubicBezTo>
                    <a:pt x="35062" y="20951"/>
                    <a:pt x="34623" y="20218"/>
                    <a:pt x="34183" y="19486"/>
                  </a:cubicBezTo>
                  <a:cubicBezTo>
                    <a:pt x="34161" y="19457"/>
                    <a:pt x="34135" y="19446"/>
                    <a:pt x="34110" y="19446"/>
                  </a:cubicBezTo>
                  <a:cubicBezTo>
                    <a:pt x="34063" y="19446"/>
                    <a:pt x="34023" y="19487"/>
                    <a:pt x="34037" y="19528"/>
                  </a:cubicBezTo>
                  <a:cubicBezTo>
                    <a:pt x="34225" y="20197"/>
                    <a:pt x="34434" y="20846"/>
                    <a:pt x="34706" y="21495"/>
                  </a:cubicBezTo>
                  <a:cubicBezTo>
                    <a:pt x="34706" y="21516"/>
                    <a:pt x="34727" y="21599"/>
                    <a:pt x="34769" y="21683"/>
                  </a:cubicBezTo>
                  <a:cubicBezTo>
                    <a:pt x="34727" y="21599"/>
                    <a:pt x="34706" y="21557"/>
                    <a:pt x="34664" y="21495"/>
                  </a:cubicBezTo>
                  <a:cubicBezTo>
                    <a:pt x="34225" y="20762"/>
                    <a:pt x="33807" y="20030"/>
                    <a:pt x="33367" y="19298"/>
                  </a:cubicBezTo>
                  <a:cubicBezTo>
                    <a:pt x="33359" y="19282"/>
                    <a:pt x="33339" y="19275"/>
                    <a:pt x="33317" y="19275"/>
                  </a:cubicBezTo>
                  <a:cubicBezTo>
                    <a:pt x="33282" y="19275"/>
                    <a:pt x="33242" y="19293"/>
                    <a:pt x="33242" y="19319"/>
                  </a:cubicBezTo>
                  <a:cubicBezTo>
                    <a:pt x="33304" y="19988"/>
                    <a:pt x="33409" y="20679"/>
                    <a:pt x="33681" y="21306"/>
                  </a:cubicBezTo>
                  <a:cubicBezTo>
                    <a:pt x="33576" y="21181"/>
                    <a:pt x="33493" y="21055"/>
                    <a:pt x="33388" y="20930"/>
                  </a:cubicBezTo>
                  <a:cubicBezTo>
                    <a:pt x="33032" y="20365"/>
                    <a:pt x="32656" y="19821"/>
                    <a:pt x="32300" y="19256"/>
                  </a:cubicBezTo>
                  <a:cubicBezTo>
                    <a:pt x="32276" y="19224"/>
                    <a:pt x="32246" y="19210"/>
                    <a:pt x="32218" y="19210"/>
                  </a:cubicBezTo>
                  <a:cubicBezTo>
                    <a:pt x="32173" y="19210"/>
                    <a:pt x="32133" y="19246"/>
                    <a:pt x="32133" y="19298"/>
                  </a:cubicBezTo>
                  <a:cubicBezTo>
                    <a:pt x="32300" y="19946"/>
                    <a:pt x="32467" y="20616"/>
                    <a:pt x="32719" y="21265"/>
                  </a:cubicBezTo>
                  <a:cubicBezTo>
                    <a:pt x="32760" y="21390"/>
                    <a:pt x="33053" y="21976"/>
                    <a:pt x="33200" y="22394"/>
                  </a:cubicBezTo>
                  <a:cubicBezTo>
                    <a:pt x="32991" y="22018"/>
                    <a:pt x="32614" y="21516"/>
                    <a:pt x="32467" y="21306"/>
                  </a:cubicBezTo>
                  <a:cubicBezTo>
                    <a:pt x="32007" y="20574"/>
                    <a:pt x="31568" y="19842"/>
                    <a:pt x="31086" y="19151"/>
                  </a:cubicBezTo>
                  <a:cubicBezTo>
                    <a:pt x="31074" y="19126"/>
                    <a:pt x="31052" y="19116"/>
                    <a:pt x="31029" y="19116"/>
                  </a:cubicBezTo>
                  <a:cubicBezTo>
                    <a:pt x="30975" y="19116"/>
                    <a:pt x="30917" y="19170"/>
                    <a:pt x="30961" y="19214"/>
                  </a:cubicBezTo>
                  <a:cubicBezTo>
                    <a:pt x="31233" y="19884"/>
                    <a:pt x="31589" y="20553"/>
                    <a:pt x="31798" y="21265"/>
                  </a:cubicBezTo>
                  <a:cubicBezTo>
                    <a:pt x="31879" y="21577"/>
                    <a:pt x="31897" y="21691"/>
                    <a:pt x="31878" y="21691"/>
                  </a:cubicBezTo>
                  <a:cubicBezTo>
                    <a:pt x="31834" y="21691"/>
                    <a:pt x="31587" y="21058"/>
                    <a:pt x="31484" y="20867"/>
                  </a:cubicBezTo>
                  <a:lnTo>
                    <a:pt x="29517" y="17728"/>
                  </a:lnTo>
                  <a:cubicBezTo>
                    <a:pt x="29510" y="17714"/>
                    <a:pt x="29489" y="17708"/>
                    <a:pt x="29466" y="17708"/>
                  </a:cubicBezTo>
                  <a:cubicBezTo>
                    <a:pt x="29420" y="17708"/>
                    <a:pt x="29364" y="17735"/>
                    <a:pt x="29392" y="17791"/>
                  </a:cubicBezTo>
                  <a:cubicBezTo>
                    <a:pt x="29664" y="18524"/>
                    <a:pt x="29998" y="19214"/>
                    <a:pt x="30270" y="19946"/>
                  </a:cubicBezTo>
                  <a:cubicBezTo>
                    <a:pt x="30330" y="20096"/>
                    <a:pt x="30390" y="20234"/>
                    <a:pt x="30450" y="20347"/>
                  </a:cubicBezTo>
                  <a:lnTo>
                    <a:pt x="30450" y="20347"/>
                  </a:lnTo>
                  <a:cubicBezTo>
                    <a:pt x="30399" y="20260"/>
                    <a:pt x="30339" y="20154"/>
                    <a:pt x="30270" y="20030"/>
                  </a:cubicBezTo>
                  <a:cubicBezTo>
                    <a:pt x="29517" y="18754"/>
                    <a:pt x="28785" y="17477"/>
                    <a:pt x="28053" y="16159"/>
                  </a:cubicBezTo>
                  <a:cubicBezTo>
                    <a:pt x="28039" y="16131"/>
                    <a:pt x="28018" y="16120"/>
                    <a:pt x="27997" y="16120"/>
                  </a:cubicBezTo>
                  <a:cubicBezTo>
                    <a:pt x="27955" y="16120"/>
                    <a:pt x="27913" y="16166"/>
                    <a:pt x="27927" y="16222"/>
                  </a:cubicBezTo>
                  <a:cubicBezTo>
                    <a:pt x="28073" y="16891"/>
                    <a:pt x="28304" y="17540"/>
                    <a:pt x="28576" y="18168"/>
                  </a:cubicBezTo>
                  <a:cubicBezTo>
                    <a:pt x="28178" y="17540"/>
                    <a:pt x="27781" y="16912"/>
                    <a:pt x="27383" y="16327"/>
                  </a:cubicBezTo>
                  <a:cubicBezTo>
                    <a:pt x="27366" y="16302"/>
                    <a:pt x="27340" y="16290"/>
                    <a:pt x="27316" y="16290"/>
                  </a:cubicBezTo>
                  <a:cubicBezTo>
                    <a:pt x="27278" y="16290"/>
                    <a:pt x="27245" y="16318"/>
                    <a:pt x="27257" y="16368"/>
                  </a:cubicBezTo>
                  <a:cubicBezTo>
                    <a:pt x="27509" y="16996"/>
                    <a:pt x="27760" y="17624"/>
                    <a:pt x="28011" y="18252"/>
                  </a:cubicBezTo>
                  <a:cubicBezTo>
                    <a:pt x="28057" y="18423"/>
                    <a:pt x="28451" y="19264"/>
                    <a:pt x="28426" y="19264"/>
                  </a:cubicBezTo>
                  <a:cubicBezTo>
                    <a:pt x="28418" y="19264"/>
                    <a:pt x="28360" y="19163"/>
                    <a:pt x="28220" y="18900"/>
                  </a:cubicBezTo>
                  <a:cubicBezTo>
                    <a:pt x="27592" y="17728"/>
                    <a:pt x="26860" y="16578"/>
                    <a:pt x="26169" y="15427"/>
                  </a:cubicBezTo>
                  <a:cubicBezTo>
                    <a:pt x="26157" y="15402"/>
                    <a:pt x="26140" y="15392"/>
                    <a:pt x="26124" y="15392"/>
                  </a:cubicBezTo>
                  <a:cubicBezTo>
                    <a:pt x="26087" y="15392"/>
                    <a:pt x="26050" y="15446"/>
                    <a:pt x="26065" y="15490"/>
                  </a:cubicBezTo>
                  <a:cubicBezTo>
                    <a:pt x="26482" y="16387"/>
                    <a:pt x="26920" y="17304"/>
                    <a:pt x="27337" y="18222"/>
                  </a:cubicBezTo>
                  <a:lnTo>
                    <a:pt x="27337" y="18222"/>
                  </a:lnTo>
                  <a:cubicBezTo>
                    <a:pt x="26967" y="17945"/>
                    <a:pt x="26271" y="16593"/>
                    <a:pt x="26190" y="16452"/>
                  </a:cubicBezTo>
                  <a:cubicBezTo>
                    <a:pt x="25856" y="15803"/>
                    <a:pt x="25500" y="15176"/>
                    <a:pt x="25144" y="14506"/>
                  </a:cubicBezTo>
                  <a:cubicBezTo>
                    <a:pt x="25130" y="14485"/>
                    <a:pt x="25107" y="14476"/>
                    <a:pt x="25083" y="14476"/>
                  </a:cubicBezTo>
                  <a:cubicBezTo>
                    <a:pt x="25035" y="14476"/>
                    <a:pt x="24984" y="14513"/>
                    <a:pt x="24998" y="14569"/>
                  </a:cubicBezTo>
                  <a:cubicBezTo>
                    <a:pt x="25425" y="15657"/>
                    <a:pt x="25888" y="16907"/>
                    <a:pt x="26371" y="17917"/>
                  </a:cubicBezTo>
                  <a:lnTo>
                    <a:pt x="26371" y="17917"/>
                  </a:lnTo>
                  <a:cubicBezTo>
                    <a:pt x="25806" y="16794"/>
                    <a:pt x="24993" y="15621"/>
                    <a:pt x="24307" y="14485"/>
                  </a:cubicBezTo>
                  <a:cubicBezTo>
                    <a:pt x="24295" y="14461"/>
                    <a:pt x="24274" y="14451"/>
                    <a:pt x="24251" y="14451"/>
                  </a:cubicBezTo>
                  <a:cubicBezTo>
                    <a:pt x="24198" y="14451"/>
                    <a:pt x="24137" y="14510"/>
                    <a:pt x="24182" y="14569"/>
                  </a:cubicBezTo>
                  <a:lnTo>
                    <a:pt x="25123" y="16682"/>
                  </a:lnTo>
                  <a:cubicBezTo>
                    <a:pt x="25218" y="16919"/>
                    <a:pt x="25730" y="17883"/>
                    <a:pt x="25723" y="17883"/>
                  </a:cubicBezTo>
                  <a:cubicBezTo>
                    <a:pt x="25721" y="17883"/>
                    <a:pt x="25665" y="17781"/>
                    <a:pt x="25521" y="17519"/>
                  </a:cubicBezTo>
                  <a:cubicBezTo>
                    <a:pt x="24788" y="16222"/>
                    <a:pt x="23868" y="14967"/>
                    <a:pt x="23052" y="13669"/>
                  </a:cubicBezTo>
                  <a:cubicBezTo>
                    <a:pt x="23040" y="13651"/>
                    <a:pt x="23020" y="13644"/>
                    <a:pt x="22998" y="13644"/>
                  </a:cubicBezTo>
                  <a:cubicBezTo>
                    <a:pt x="22944" y="13644"/>
                    <a:pt x="22881" y="13693"/>
                    <a:pt x="22926" y="13753"/>
                  </a:cubicBezTo>
                  <a:lnTo>
                    <a:pt x="23554" y="15092"/>
                  </a:lnTo>
                  <a:cubicBezTo>
                    <a:pt x="23115" y="14339"/>
                    <a:pt x="22633" y="13606"/>
                    <a:pt x="22215" y="12874"/>
                  </a:cubicBezTo>
                  <a:cubicBezTo>
                    <a:pt x="22199" y="12842"/>
                    <a:pt x="22174" y="12829"/>
                    <a:pt x="22150" y="12829"/>
                  </a:cubicBezTo>
                  <a:cubicBezTo>
                    <a:pt x="22111" y="12829"/>
                    <a:pt x="22076" y="12864"/>
                    <a:pt x="22089" y="12916"/>
                  </a:cubicBezTo>
                  <a:cubicBezTo>
                    <a:pt x="22215" y="13544"/>
                    <a:pt x="22403" y="14171"/>
                    <a:pt x="22633" y="14778"/>
                  </a:cubicBezTo>
                  <a:cubicBezTo>
                    <a:pt x="22654" y="14820"/>
                    <a:pt x="22696" y="14883"/>
                    <a:pt x="22717" y="14967"/>
                  </a:cubicBezTo>
                  <a:cubicBezTo>
                    <a:pt x="22529" y="14715"/>
                    <a:pt x="22340" y="14506"/>
                    <a:pt x="22236" y="14360"/>
                  </a:cubicBezTo>
                  <a:lnTo>
                    <a:pt x="20834" y="12267"/>
                  </a:lnTo>
                  <a:cubicBezTo>
                    <a:pt x="20816" y="12243"/>
                    <a:pt x="20792" y="12233"/>
                    <a:pt x="20769" y="12233"/>
                  </a:cubicBezTo>
                  <a:cubicBezTo>
                    <a:pt x="20714" y="12233"/>
                    <a:pt x="20664" y="12292"/>
                    <a:pt x="20708" y="12351"/>
                  </a:cubicBezTo>
                  <a:cubicBezTo>
                    <a:pt x="20959" y="12937"/>
                    <a:pt x="21231" y="13544"/>
                    <a:pt x="21503" y="14150"/>
                  </a:cubicBezTo>
                  <a:cubicBezTo>
                    <a:pt x="21462" y="14067"/>
                    <a:pt x="21399" y="14025"/>
                    <a:pt x="21399" y="13962"/>
                  </a:cubicBezTo>
                  <a:cubicBezTo>
                    <a:pt x="21022" y="13251"/>
                    <a:pt x="20646" y="12581"/>
                    <a:pt x="20248" y="11870"/>
                  </a:cubicBezTo>
                  <a:cubicBezTo>
                    <a:pt x="20236" y="11845"/>
                    <a:pt x="20216" y="11835"/>
                    <a:pt x="20196" y="11835"/>
                  </a:cubicBezTo>
                  <a:cubicBezTo>
                    <a:pt x="20147" y="11835"/>
                    <a:pt x="20093" y="11894"/>
                    <a:pt x="20122" y="11954"/>
                  </a:cubicBezTo>
                  <a:cubicBezTo>
                    <a:pt x="20206" y="12142"/>
                    <a:pt x="20541" y="12895"/>
                    <a:pt x="20918" y="13669"/>
                  </a:cubicBezTo>
                  <a:cubicBezTo>
                    <a:pt x="20499" y="12874"/>
                    <a:pt x="20039" y="12079"/>
                    <a:pt x="19976" y="11933"/>
                  </a:cubicBezTo>
                  <a:cubicBezTo>
                    <a:pt x="19960" y="11901"/>
                    <a:pt x="19932" y="11887"/>
                    <a:pt x="19904" y="11887"/>
                  </a:cubicBezTo>
                  <a:cubicBezTo>
                    <a:pt x="19860" y="11887"/>
                    <a:pt x="19817" y="11923"/>
                    <a:pt x="19830" y="11974"/>
                  </a:cubicBezTo>
                  <a:cubicBezTo>
                    <a:pt x="20039" y="12498"/>
                    <a:pt x="20227" y="13021"/>
                    <a:pt x="20436" y="13544"/>
                  </a:cubicBezTo>
                  <a:cubicBezTo>
                    <a:pt x="20541" y="13816"/>
                    <a:pt x="20646" y="14067"/>
                    <a:pt x="20729" y="14339"/>
                  </a:cubicBezTo>
                  <a:cubicBezTo>
                    <a:pt x="20784" y="14489"/>
                    <a:pt x="20910" y="14685"/>
                    <a:pt x="20903" y="14685"/>
                  </a:cubicBezTo>
                  <a:cubicBezTo>
                    <a:pt x="20900" y="14685"/>
                    <a:pt x="20859" y="14630"/>
                    <a:pt x="20750" y="14485"/>
                  </a:cubicBezTo>
                  <a:cubicBezTo>
                    <a:pt x="19976" y="13418"/>
                    <a:pt x="19265" y="12267"/>
                    <a:pt x="18511" y="11158"/>
                  </a:cubicBezTo>
                  <a:cubicBezTo>
                    <a:pt x="18494" y="11141"/>
                    <a:pt x="18472" y="11133"/>
                    <a:pt x="18452" y="11133"/>
                  </a:cubicBezTo>
                  <a:cubicBezTo>
                    <a:pt x="18399" y="11133"/>
                    <a:pt x="18350" y="11182"/>
                    <a:pt x="18365" y="11242"/>
                  </a:cubicBezTo>
                  <a:cubicBezTo>
                    <a:pt x="18762" y="12100"/>
                    <a:pt x="19348" y="13209"/>
                    <a:pt x="19662" y="13941"/>
                  </a:cubicBezTo>
                  <a:cubicBezTo>
                    <a:pt x="19181" y="12895"/>
                    <a:pt x="18323" y="11870"/>
                    <a:pt x="17695" y="10928"/>
                  </a:cubicBezTo>
                  <a:cubicBezTo>
                    <a:pt x="17688" y="10914"/>
                    <a:pt x="17667" y="10907"/>
                    <a:pt x="17644" y="109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4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Literary plot structures</a:t>
            </a:r>
            <a:endParaRPr/>
          </a:p>
        </p:txBody>
      </p:sp>
      <p:sp>
        <p:nvSpPr>
          <p:cNvPr id="536" name="Google Shape;536;p48"/>
          <p:cNvSpPr txBox="1">
            <a:spLocks noGrp="1"/>
          </p:cNvSpPr>
          <p:nvPr>
            <p:ph type="subTitle" idx="1"/>
          </p:nvPr>
        </p:nvSpPr>
        <p:spPr>
          <a:xfrm>
            <a:off x="1701175" y="1715475"/>
            <a:ext cx="25458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Exposition</a:t>
            </a:r>
            <a:endParaRPr/>
          </a:p>
        </p:txBody>
      </p:sp>
      <p:sp>
        <p:nvSpPr>
          <p:cNvPr id="537" name="Google Shape;537;p48"/>
          <p:cNvSpPr txBox="1">
            <a:spLocks noGrp="1"/>
          </p:cNvSpPr>
          <p:nvPr>
            <p:ph type="subTitle" idx="2"/>
          </p:nvPr>
        </p:nvSpPr>
        <p:spPr>
          <a:xfrm>
            <a:off x="1701175" y="2060203"/>
            <a:ext cx="25458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sp>
        <p:nvSpPr>
          <p:cNvPr id="538" name="Google Shape;538;p48"/>
          <p:cNvSpPr txBox="1">
            <a:spLocks noGrp="1"/>
          </p:cNvSpPr>
          <p:nvPr>
            <p:ph type="subTitle" idx="3"/>
          </p:nvPr>
        </p:nvSpPr>
        <p:spPr>
          <a:xfrm>
            <a:off x="4897000" y="1715475"/>
            <a:ext cx="25458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Development</a:t>
            </a:r>
            <a:endParaRPr/>
          </a:p>
        </p:txBody>
      </p:sp>
      <p:sp>
        <p:nvSpPr>
          <p:cNvPr id="539" name="Google Shape;539;p48"/>
          <p:cNvSpPr txBox="1">
            <a:spLocks noGrp="1"/>
          </p:cNvSpPr>
          <p:nvPr>
            <p:ph type="subTitle" idx="4"/>
          </p:nvPr>
        </p:nvSpPr>
        <p:spPr>
          <a:xfrm>
            <a:off x="4897000" y="2060203"/>
            <a:ext cx="25458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4C2A19"/>
              </a:buClr>
              <a:buSzPts val="1100"/>
              <a:buFont typeface="Arial"/>
              <a:buNone/>
            </a:pPr>
            <a:r>
              <a:rPr lang="en"/>
              <a:t>Saturn is a gas giant and has several rings</a:t>
            </a:r>
            <a:endParaRPr/>
          </a:p>
        </p:txBody>
      </p:sp>
      <p:sp>
        <p:nvSpPr>
          <p:cNvPr id="540" name="Google Shape;540;p48"/>
          <p:cNvSpPr txBox="1">
            <a:spLocks noGrp="1"/>
          </p:cNvSpPr>
          <p:nvPr>
            <p:ph type="subTitle" idx="5"/>
          </p:nvPr>
        </p:nvSpPr>
        <p:spPr>
          <a:xfrm>
            <a:off x="1701188" y="3251050"/>
            <a:ext cx="25458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Climax</a:t>
            </a:r>
            <a:endParaRPr/>
          </a:p>
        </p:txBody>
      </p:sp>
      <p:sp>
        <p:nvSpPr>
          <p:cNvPr id="541" name="Google Shape;541;p48"/>
          <p:cNvSpPr txBox="1">
            <a:spLocks noGrp="1"/>
          </p:cNvSpPr>
          <p:nvPr>
            <p:ph type="subTitle" idx="6"/>
          </p:nvPr>
        </p:nvSpPr>
        <p:spPr>
          <a:xfrm>
            <a:off x="1701188" y="3595778"/>
            <a:ext cx="25458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4C2A19"/>
              </a:buClr>
              <a:buSzPts val="1100"/>
              <a:buFont typeface="Arial"/>
              <a:buNone/>
            </a:pPr>
            <a:r>
              <a:rPr lang="en"/>
              <a:t>Despite being red, Mars is a cold place</a:t>
            </a:r>
            <a:endParaRPr/>
          </a:p>
        </p:txBody>
      </p:sp>
      <p:sp>
        <p:nvSpPr>
          <p:cNvPr id="542" name="Google Shape;542;p48"/>
          <p:cNvSpPr txBox="1">
            <a:spLocks noGrp="1"/>
          </p:cNvSpPr>
          <p:nvPr>
            <p:ph type="subTitle" idx="7"/>
          </p:nvPr>
        </p:nvSpPr>
        <p:spPr>
          <a:xfrm>
            <a:off x="4897013" y="3251050"/>
            <a:ext cx="25458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Denouement</a:t>
            </a:r>
            <a:endParaRPr/>
          </a:p>
        </p:txBody>
      </p:sp>
      <p:sp>
        <p:nvSpPr>
          <p:cNvPr id="543" name="Google Shape;543;p48"/>
          <p:cNvSpPr txBox="1">
            <a:spLocks noGrp="1"/>
          </p:cNvSpPr>
          <p:nvPr>
            <p:ph type="subTitle" idx="8"/>
          </p:nvPr>
        </p:nvSpPr>
        <p:spPr>
          <a:xfrm>
            <a:off x="4897013" y="3595778"/>
            <a:ext cx="25458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4C2A19"/>
              </a:buClr>
              <a:buSzPts val="1100"/>
              <a:buFont typeface="Arial"/>
              <a:buNone/>
            </a:pPr>
            <a:r>
              <a:rPr lang="en"/>
              <a:t>Venus is the second planet from the Sun</a:t>
            </a:r>
            <a:endParaRPr/>
          </a:p>
        </p:txBody>
      </p:sp>
      <p:pic>
        <p:nvPicPr>
          <p:cNvPr id="544" name="Google Shape;544;p48"/>
          <p:cNvPicPr preferRelativeResize="0"/>
          <p:nvPr/>
        </p:nvPicPr>
        <p:blipFill rotWithShape="1">
          <a:blip r:embed="rId3">
            <a:alphaModFix/>
          </a:blip>
          <a:srcRect l="13163" r="37218" b="12793"/>
          <a:stretch/>
        </p:blipFill>
        <p:spPr>
          <a:xfrm rot="2197029">
            <a:off x="-1455370" y="1771842"/>
            <a:ext cx="3329487" cy="3291593"/>
          </a:xfrm>
          <a:prstGeom prst="rect">
            <a:avLst/>
          </a:prstGeom>
          <a:noFill/>
          <a:ln>
            <a:noFill/>
          </a:ln>
        </p:spPr>
      </p:pic>
      <p:pic>
        <p:nvPicPr>
          <p:cNvPr id="545" name="Google Shape;545;p48"/>
          <p:cNvPicPr preferRelativeResize="0"/>
          <p:nvPr/>
        </p:nvPicPr>
        <p:blipFill>
          <a:blip r:embed="rId4">
            <a:alphaModFix/>
          </a:blip>
          <a:stretch>
            <a:fillRect/>
          </a:stretch>
        </p:blipFill>
        <p:spPr>
          <a:xfrm rot="-2699988">
            <a:off x="-552044" y="1980968"/>
            <a:ext cx="1715391" cy="393186"/>
          </a:xfrm>
          <a:prstGeom prst="rect">
            <a:avLst/>
          </a:prstGeom>
          <a:noFill/>
          <a:ln>
            <a:noFill/>
          </a:ln>
        </p:spPr>
      </p:pic>
      <p:pic>
        <p:nvPicPr>
          <p:cNvPr id="546" name="Google Shape;546;p48"/>
          <p:cNvPicPr preferRelativeResize="0"/>
          <p:nvPr/>
        </p:nvPicPr>
        <p:blipFill>
          <a:blip r:embed="rId4">
            <a:alphaModFix/>
          </a:blip>
          <a:stretch>
            <a:fillRect/>
          </a:stretch>
        </p:blipFill>
        <p:spPr>
          <a:xfrm rot="-4950937">
            <a:off x="7592606" y="1980967"/>
            <a:ext cx="1715392" cy="39318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4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Literary genres</a:t>
            </a:r>
            <a:endParaRPr/>
          </a:p>
        </p:txBody>
      </p:sp>
      <p:sp>
        <p:nvSpPr>
          <p:cNvPr id="552" name="Google Shape;552;p49"/>
          <p:cNvSpPr txBox="1">
            <a:spLocks noGrp="1"/>
          </p:cNvSpPr>
          <p:nvPr>
            <p:ph type="subTitle" idx="1"/>
          </p:nvPr>
        </p:nvSpPr>
        <p:spPr>
          <a:xfrm>
            <a:off x="725888" y="1705450"/>
            <a:ext cx="25458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Novel</a:t>
            </a:r>
            <a:endParaRPr/>
          </a:p>
        </p:txBody>
      </p:sp>
      <p:sp>
        <p:nvSpPr>
          <p:cNvPr id="553" name="Google Shape;553;p49"/>
          <p:cNvSpPr txBox="1">
            <a:spLocks noGrp="1"/>
          </p:cNvSpPr>
          <p:nvPr>
            <p:ph type="subTitle" idx="2"/>
          </p:nvPr>
        </p:nvSpPr>
        <p:spPr>
          <a:xfrm>
            <a:off x="725888" y="2050178"/>
            <a:ext cx="25458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4C2A19"/>
              </a:buClr>
              <a:buSzPts val="1100"/>
              <a:buFont typeface="Arial"/>
              <a:buNone/>
            </a:pPr>
            <a:r>
              <a:rPr lang="en"/>
              <a:t>Mercury is the closest planet to the Sun</a:t>
            </a:r>
            <a:endParaRPr/>
          </a:p>
        </p:txBody>
      </p:sp>
      <p:sp>
        <p:nvSpPr>
          <p:cNvPr id="554" name="Google Shape;554;p49"/>
          <p:cNvSpPr txBox="1">
            <a:spLocks noGrp="1"/>
          </p:cNvSpPr>
          <p:nvPr>
            <p:ph type="subTitle" idx="3"/>
          </p:nvPr>
        </p:nvSpPr>
        <p:spPr>
          <a:xfrm>
            <a:off x="3299088" y="1705450"/>
            <a:ext cx="25458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Short story</a:t>
            </a:r>
            <a:endParaRPr/>
          </a:p>
        </p:txBody>
      </p:sp>
      <p:sp>
        <p:nvSpPr>
          <p:cNvPr id="555" name="Google Shape;555;p49"/>
          <p:cNvSpPr txBox="1">
            <a:spLocks noGrp="1"/>
          </p:cNvSpPr>
          <p:nvPr>
            <p:ph type="subTitle" idx="4"/>
          </p:nvPr>
        </p:nvSpPr>
        <p:spPr>
          <a:xfrm>
            <a:off x="3299088" y="2050178"/>
            <a:ext cx="25458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4C2A19"/>
              </a:buClr>
              <a:buSzPts val="1100"/>
              <a:buFont typeface="Arial"/>
              <a:buNone/>
            </a:pPr>
            <a:r>
              <a:rPr lang="en"/>
              <a:t>Venus is the second planet from the Sun</a:t>
            </a:r>
            <a:endParaRPr/>
          </a:p>
        </p:txBody>
      </p:sp>
      <p:sp>
        <p:nvSpPr>
          <p:cNvPr id="556" name="Google Shape;556;p49"/>
          <p:cNvSpPr txBox="1">
            <a:spLocks noGrp="1"/>
          </p:cNvSpPr>
          <p:nvPr>
            <p:ph type="subTitle" idx="5"/>
          </p:nvPr>
        </p:nvSpPr>
        <p:spPr>
          <a:xfrm>
            <a:off x="5872288" y="1705450"/>
            <a:ext cx="25458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Poetry</a:t>
            </a:r>
            <a:endParaRPr/>
          </a:p>
        </p:txBody>
      </p:sp>
      <p:sp>
        <p:nvSpPr>
          <p:cNvPr id="557" name="Google Shape;557;p49"/>
          <p:cNvSpPr txBox="1">
            <a:spLocks noGrp="1"/>
          </p:cNvSpPr>
          <p:nvPr>
            <p:ph type="subTitle" idx="6"/>
          </p:nvPr>
        </p:nvSpPr>
        <p:spPr>
          <a:xfrm>
            <a:off x="5872288" y="2050178"/>
            <a:ext cx="25458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4C2A19"/>
              </a:buClr>
              <a:buSzPts val="1100"/>
              <a:buFont typeface="Arial"/>
              <a:buNone/>
            </a:pPr>
            <a:r>
              <a:rPr lang="en"/>
              <a:t>Despite being red, Mars is a cold place</a:t>
            </a:r>
            <a:endParaRPr/>
          </a:p>
        </p:txBody>
      </p:sp>
      <p:sp>
        <p:nvSpPr>
          <p:cNvPr id="558" name="Google Shape;558;p49"/>
          <p:cNvSpPr txBox="1">
            <a:spLocks noGrp="1"/>
          </p:cNvSpPr>
          <p:nvPr>
            <p:ph type="subTitle" idx="7"/>
          </p:nvPr>
        </p:nvSpPr>
        <p:spPr>
          <a:xfrm>
            <a:off x="725888" y="3127525"/>
            <a:ext cx="25458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Drama</a:t>
            </a:r>
            <a:endParaRPr/>
          </a:p>
        </p:txBody>
      </p:sp>
      <p:sp>
        <p:nvSpPr>
          <p:cNvPr id="559" name="Google Shape;559;p49"/>
          <p:cNvSpPr txBox="1">
            <a:spLocks noGrp="1"/>
          </p:cNvSpPr>
          <p:nvPr>
            <p:ph type="subTitle" idx="8"/>
          </p:nvPr>
        </p:nvSpPr>
        <p:spPr>
          <a:xfrm>
            <a:off x="725888" y="3472253"/>
            <a:ext cx="25458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4C2A19"/>
              </a:buClr>
              <a:buSzPts val="1100"/>
              <a:buFont typeface="Arial"/>
              <a:buNone/>
            </a:pPr>
            <a:r>
              <a:rPr lang="en"/>
              <a:t>Saturn is a gas giant and has several rings</a:t>
            </a:r>
            <a:endParaRPr/>
          </a:p>
        </p:txBody>
      </p:sp>
      <p:sp>
        <p:nvSpPr>
          <p:cNvPr id="560" name="Google Shape;560;p49"/>
          <p:cNvSpPr txBox="1">
            <a:spLocks noGrp="1"/>
          </p:cNvSpPr>
          <p:nvPr>
            <p:ph type="subTitle" idx="9"/>
          </p:nvPr>
        </p:nvSpPr>
        <p:spPr>
          <a:xfrm>
            <a:off x="3299088" y="3127525"/>
            <a:ext cx="25458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Essay</a:t>
            </a:r>
            <a:endParaRPr/>
          </a:p>
        </p:txBody>
      </p:sp>
      <p:sp>
        <p:nvSpPr>
          <p:cNvPr id="561" name="Google Shape;561;p49"/>
          <p:cNvSpPr txBox="1">
            <a:spLocks noGrp="1"/>
          </p:cNvSpPr>
          <p:nvPr>
            <p:ph type="subTitle" idx="13"/>
          </p:nvPr>
        </p:nvSpPr>
        <p:spPr>
          <a:xfrm>
            <a:off x="3299088" y="3472253"/>
            <a:ext cx="25458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4C2A19"/>
              </a:buClr>
              <a:buSzPts val="1100"/>
              <a:buFont typeface="Arial"/>
              <a:buNone/>
            </a:pPr>
            <a:r>
              <a:rPr lang="en"/>
              <a:t>Jupiter is the biggest planet in the Solar System</a:t>
            </a:r>
            <a:endParaRPr/>
          </a:p>
        </p:txBody>
      </p:sp>
      <p:sp>
        <p:nvSpPr>
          <p:cNvPr id="562" name="Google Shape;562;p49"/>
          <p:cNvSpPr txBox="1">
            <a:spLocks noGrp="1"/>
          </p:cNvSpPr>
          <p:nvPr>
            <p:ph type="subTitle" idx="14"/>
          </p:nvPr>
        </p:nvSpPr>
        <p:spPr>
          <a:xfrm>
            <a:off x="5872288" y="3127525"/>
            <a:ext cx="25458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Fantasy</a:t>
            </a:r>
            <a:endParaRPr/>
          </a:p>
        </p:txBody>
      </p:sp>
      <p:sp>
        <p:nvSpPr>
          <p:cNvPr id="563" name="Google Shape;563;p49"/>
          <p:cNvSpPr txBox="1">
            <a:spLocks noGrp="1"/>
          </p:cNvSpPr>
          <p:nvPr>
            <p:ph type="subTitle" idx="15"/>
          </p:nvPr>
        </p:nvSpPr>
        <p:spPr>
          <a:xfrm>
            <a:off x="5872288" y="3472253"/>
            <a:ext cx="25458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pic>
        <p:nvPicPr>
          <p:cNvPr id="564" name="Google Shape;564;p49"/>
          <p:cNvPicPr preferRelativeResize="0"/>
          <p:nvPr/>
        </p:nvPicPr>
        <p:blipFill>
          <a:blip r:embed="rId3">
            <a:alphaModFix/>
          </a:blip>
          <a:stretch>
            <a:fillRect/>
          </a:stretch>
        </p:blipFill>
        <p:spPr>
          <a:xfrm rot="656149">
            <a:off x="-473444" y="936543"/>
            <a:ext cx="1715391" cy="39318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51"/>
          <p:cNvSpPr txBox="1">
            <a:spLocks noGrp="1"/>
          </p:cNvSpPr>
          <p:nvPr>
            <p:ph type="title"/>
          </p:nvPr>
        </p:nvSpPr>
        <p:spPr>
          <a:xfrm>
            <a:off x="713225" y="3369925"/>
            <a:ext cx="4488300" cy="4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30352"/>
              </a:buClr>
              <a:buSzPts val="1100"/>
              <a:buFont typeface="Arial"/>
              <a:buNone/>
            </a:pPr>
            <a:r>
              <a:rPr lang="en"/>
              <a:t>—Someone Famous</a:t>
            </a:r>
            <a:endParaRPr/>
          </a:p>
        </p:txBody>
      </p:sp>
      <p:sp>
        <p:nvSpPr>
          <p:cNvPr id="608" name="Google Shape;608;p51"/>
          <p:cNvSpPr txBox="1">
            <a:spLocks noGrp="1"/>
          </p:cNvSpPr>
          <p:nvPr>
            <p:ph type="subTitle" idx="1"/>
          </p:nvPr>
        </p:nvSpPr>
        <p:spPr>
          <a:xfrm>
            <a:off x="713575" y="1277375"/>
            <a:ext cx="4488300" cy="206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that can inspire the reader”</a:t>
            </a:r>
            <a:endParaRPr/>
          </a:p>
        </p:txBody>
      </p:sp>
      <p:pic>
        <p:nvPicPr>
          <p:cNvPr id="609" name="Google Shape;609;p51"/>
          <p:cNvPicPr preferRelativeResize="0"/>
          <p:nvPr/>
        </p:nvPicPr>
        <p:blipFill rotWithShape="1">
          <a:blip r:embed="rId3">
            <a:alphaModFix/>
          </a:blip>
          <a:srcRect l="13163" r="37218" b="12793"/>
          <a:stretch/>
        </p:blipFill>
        <p:spPr>
          <a:xfrm rot="9865771">
            <a:off x="6429304" y="-1756801"/>
            <a:ext cx="4002303" cy="3956756"/>
          </a:xfrm>
          <a:prstGeom prst="rect">
            <a:avLst/>
          </a:prstGeom>
          <a:noFill/>
          <a:ln>
            <a:noFill/>
          </a:ln>
        </p:spPr>
      </p:pic>
      <p:pic>
        <p:nvPicPr>
          <p:cNvPr id="610" name="Google Shape;610;p51"/>
          <p:cNvPicPr preferRelativeResize="0"/>
          <p:nvPr/>
        </p:nvPicPr>
        <p:blipFill>
          <a:blip r:embed="rId4">
            <a:alphaModFix/>
          </a:blip>
          <a:stretch>
            <a:fillRect/>
          </a:stretch>
        </p:blipFill>
        <p:spPr>
          <a:xfrm rot="-1666950">
            <a:off x="5430106" y="167080"/>
            <a:ext cx="1715391" cy="393186"/>
          </a:xfrm>
          <a:prstGeom prst="rect">
            <a:avLst/>
          </a:prstGeom>
          <a:noFill/>
          <a:ln>
            <a:noFill/>
          </a:ln>
        </p:spPr>
      </p:pic>
      <p:grpSp>
        <p:nvGrpSpPr>
          <p:cNvPr id="611" name="Google Shape;611;p51"/>
          <p:cNvGrpSpPr/>
          <p:nvPr/>
        </p:nvGrpSpPr>
        <p:grpSpPr>
          <a:xfrm>
            <a:off x="5634654" y="1145948"/>
            <a:ext cx="2129395" cy="1330925"/>
            <a:chOff x="2684675" y="974650"/>
            <a:chExt cx="2519100" cy="1574500"/>
          </a:xfrm>
        </p:grpSpPr>
        <p:sp>
          <p:nvSpPr>
            <p:cNvPr id="612" name="Google Shape;612;p51"/>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1"/>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1"/>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1"/>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1"/>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1"/>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1"/>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1"/>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1"/>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1"/>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1"/>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1"/>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1"/>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1"/>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1"/>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51"/>
          <p:cNvGrpSpPr/>
          <p:nvPr/>
        </p:nvGrpSpPr>
        <p:grpSpPr>
          <a:xfrm rot="1560080">
            <a:off x="5833307" y="2409487"/>
            <a:ext cx="2272891" cy="1272948"/>
            <a:chOff x="3923750" y="3157850"/>
            <a:chExt cx="2272850" cy="1272925"/>
          </a:xfrm>
        </p:grpSpPr>
        <p:sp>
          <p:nvSpPr>
            <p:cNvPr id="628" name="Google Shape;628;p51"/>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1"/>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1"/>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1"/>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1"/>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1"/>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1"/>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54"/>
          <p:cNvSpPr txBox="1">
            <a:spLocks noGrp="1"/>
          </p:cNvSpPr>
          <p:nvPr>
            <p:ph type="title"/>
          </p:nvPr>
        </p:nvSpPr>
        <p:spPr>
          <a:xfrm>
            <a:off x="713225" y="486950"/>
            <a:ext cx="4913100" cy="159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 image reinforces </a:t>
            </a:r>
            <a:endParaRPr/>
          </a:p>
          <a:p>
            <a:pPr marL="0" lvl="0" indent="0" algn="l" rtl="0">
              <a:spcBef>
                <a:spcPts val="0"/>
              </a:spcBef>
              <a:spcAft>
                <a:spcPts val="0"/>
              </a:spcAft>
              <a:buNone/>
            </a:pPr>
            <a:r>
              <a:rPr lang="en"/>
              <a:t>the concept</a:t>
            </a:r>
            <a:endParaRPr/>
          </a:p>
        </p:txBody>
      </p:sp>
      <p:sp>
        <p:nvSpPr>
          <p:cNvPr id="660" name="Google Shape;660;p54"/>
          <p:cNvSpPr txBox="1">
            <a:spLocks noGrp="1"/>
          </p:cNvSpPr>
          <p:nvPr>
            <p:ph type="subTitle" idx="1"/>
          </p:nvPr>
        </p:nvSpPr>
        <p:spPr>
          <a:xfrm>
            <a:off x="713225" y="2082200"/>
            <a:ext cx="4913100" cy="257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2" name="Рисунок 1"/>
          <p:cNvSpPr>
            <a:spLocks noGrp="1"/>
          </p:cNvSpPr>
          <p:nvPr>
            <p:ph type="pic" idx="2"/>
          </p:nvPr>
        </p:nvSpPr>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5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analyze Spanish poems</a:t>
            </a:r>
            <a:endParaRPr/>
          </a:p>
        </p:txBody>
      </p:sp>
      <p:sp>
        <p:nvSpPr>
          <p:cNvPr id="721" name="Google Shape;721;p56"/>
          <p:cNvSpPr txBox="1"/>
          <p:nvPr/>
        </p:nvSpPr>
        <p:spPr>
          <a:xfrm>
            <a:off x="713225" y="1918025"/>
            <a:ext cx="3590100" cy="20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Chivo"/>
                <a:ea typeface="Chivo"/>
                <a:cs typeface="Chivo"/>
                <a:sym typeface="Chivo"/>
              </a:rPr>
              <a:t>En el bosque de silencio y misterio, las sombras susurran en el hemisferio. Estrellas titilan con luz plateada, narrando historias de noche estrellada</a:t>
            </a:r>
            <a:endParaRPr>
              <a:solidFill>
                <a:schemeClr val="dk1"/>
              </a:solidFill>
              <a:latin typeface="Chivo"/>
              <a:ea typeface="Chivo"/>
              <a:cs typeface="Chivo"/>
              <a:sym typeface="Chivo"/>
            </a:endParaRPr>
          </a:p>
          <a:p>
            <a:pPr marL="0" lvl="0" indent="0" algn="l" rtl="0">
              <a:lnSpc>
                <a:spcPct val="115000"/>
              </a:lnSpc>
              <a:spcBef>
                <a:spcPts val="1500"/>
              </a:spcBef>
              <a:spcAft>
                <a:spcPts val="0"/>
              </a:spcAft>
              <a:buNone/>
            </a:pPr>
            <a:r>
              <a:rPr lang="en">
                <a:solidFill>
                  <a:schemeClr val="dk1"/>
                </a:solidFill>
                <a:latin typeface="Chivo"/>
                <a:ea typeface="Chivo"/>
                <a:cs typeface="Chivo"/>
                <a:sym typeface="Chivo"/>
              </a:rPr>
              <a:t>Los suspiros del viento cuentan secretos, en este rincón donde los sueños son completos</a:t>
            </a:r>
            <a:endParaRPr>
              <a:solidFill>
                <a:schemeClr val="dk1"/>
              </a:solidFill>
              <a:latin typeface="Chivo"/>
              <a:ea typeface="Chivo"/>
              <a:cs typeface="Chivo"/>
              <a:sym typeface="Chivo"/>
            </a:endParaRPr>
          </a:p>
        </p:txBody>
      </p:sp>
      <p:sp>
        <p:nvSpPr>
          <p:cNvPr id="722" name="Google Shape;722;p56"/>
          <p:cNvSpPr txBox="1"/>
          <p:nvPr/>
        </p:nvSpPr>
        <p:spPr>
          <a:xfrm>
            <a:off x="1030625" y="1041822"/>
            <a:ext cx="7082700" cy="389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1500"/>
              </a:spcBef>
              <a:spcAft>
                <a:spcPts val="0"/>
              </a:spcAft>
              <a:buNone/>
            </a:pPr>
            <a:r>
              <a:rPr lang="en" sz="1300" b="1">
                <a:solidFill>
                  <a:schemeClr val="dk1"/>
                </a:solidFill>
                <a:latin typeface="Chivo"/>
                <a:ea typeface="Chivo"/>
                <a:cs typeface="Chivo"/>
                <a:sym typeface="Chivo"/>
              </a:rPr>
              <a:t>Read the poem</a:t>
            </a:r>
            <a:r>
              <a:rPr lang="en" sz="1300">
                <a:solidFill>
                  <a:schemeClr val="dk1"/>
                </a:solidFill>
                <a:latin typeface="Chivo"/>
                <a:ea typeface="Chivo"/>
                <a:cs typeface="Chivo"/>
                <a:sym typeface="Chivo"/>
              </a:rPr>
              <a:t> and </a:t>
            </a:r>
            <a:r>
              <a:rPr lang="en" sz="1300" b="1">
                <a:solidFill>
                  <a:schemeClr val="dk1"/>
                </a:solidFill>
                <a:latin typeface="Chivo"/>
                <a:ea typeface="Chivo"/>
                <a:cs typeface="Chivo"/>
                <a:sym typeface="Chivo"/>
              </a:rPr>
              <a:t>answer the questions</a:t>
            </a:r>
            <a:r>
              <a:rPr lang="en" sz="1300">
                <a:solidFill>
                  <a:schemeClr val="dk1"/>
                </a:solidFill>
                <a:latin typeface="Chivo"/>
                <a:ea typeface="Chivo"/>
                <a:cs typeface="Chivo"/>
                <a:sym typeface="Chivo"/>
              </a:rPr>
              <a:t> on the right in your notebook</a:t>
            </a:r>
            <a:endParaRPr sz="1300">
              <a:solidFill>
                <a:schemeClr val="dk1"/>
              </a:solidFill>
              <a:latin typeface="Chivo"/>
              <a:ea typeface="Chivo"/>
              <a:cs typeface="Chivo"/>
              <a:sym typeface="Chivo"/>
            </a:endParaRPr>
          </a:p>
        </p:txBody>
      </p:sp>
      <p:graphicFrame>
        <p:nvGraphicFramePr>
          <p:cNvPr id="723" name="Google Shape;723;p56"/>
          <p:cNvGraphicFramePr/>
          <p:nvPr/>
        </p:nvGraphicFramePr>
        <p:xfrm>
          <a:off x="4572000" y="1668188"/>
          <a:ext cx="3754550" cy="2586150"/>
        </p:xfrm>
        <a:graphic>
          <a:graphicData uri="http://schemas.openxmlformats.org/drawingml/2006/table">
            <a:tbl>
              <a:tblPr>
                <a:noFill/>
                <a:tableStyleId>{7887E96C-790D-49A3-B7D3-91B8F966DA1C}</a:tableStyleId>
              </a:tblPr>
              <a:tblGrid>
                <a:gridCol w="3754550">
                  <a:extLst>
                    <a:ext uri="{9D8B030D-6E8A-4147-A177-3AD203B41FA5}">
                      <a16:colId xmlns:a16="http://schemas.microsoft.com/office/drawing/2014/main" val="20000"/>
                    </a:ext>
                  </a:extLst>
                </a:gridCol>
              </a:tblGrid>
              <a:tr h="86205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How would you describe the mood and setting the poem presents?</a:t>
                      </a:r>
                      <a:endParaRPr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86205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What is the effect of the words "silence" and "mystery"?</a:t>
                      </a:r>
                      <a:endParaRPr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862050">
                <a:tc>
                  <a:txBody>
                    <a:bodyPr/>
                    <a:lstStyle/>
                    <a:p>
                      <a:pPr marL="0" lvl="0" indent="0" algn="ctr" rtl="0">
                        <a:lnSpc>
                          <a:spcPct val="115000"/>
                        </a:lnSpc>
                        <a:spcBef>
                          <a:spcPts val="0"/>
                        </a:spcBef>
                        <a:spcAft>
                          <a:spcPts val="0"/>
                        </a:spcAft>
                        <a:buNone/>
                      </a:pPr>
                      <a:r>
                        <a:rPr lang="en" b="1">
                          <a:solidFill>
                            <a:schemeClr val="dk1"/>
                          </a:solidFill>
                          <a:latin typeface="Chivo"/>
                          <a:ea typeface="Chivo"/>
                          <a:cs typeface="Chivo"/>
                          <a:sym typeface="Chivo"/>
                        </a:rPr>
                        <a:t>What do you think the flowers, sun and wind symbolize in this poem?</a:t>
                      </a:r>
                      <a:endParaRPr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5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Read and answer!</a:t>
            </a:r>
            <a:endParaRPr/>
          </a:p>
        </p:txBody>
      </p:sp>
      <p:sp>
        <p:nvSpPr>
          <p:cNvPr id="743" name="Google Shape;743;p58"/>
          <p:cNvSpPr txBox="1"/>
          <p:nvPr/>
        </p:nvSpPr>
        <p:spPr>
          <a:xfrm>
            <a:off x="1390925" y="1041825"/>
            <a:ext cx="63621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1500"/>
              </a:spcBef>
              <a:spcAft>
                <a:spcPts val="0"/>
              </a:spcAft>
              <a:buNone/>
            </a:pPr>
            <a:r>
              <a:rPr lang="en" sz="1300" b="1">
                <a:solidFill>
                  <a:schemeClr val="dk1"/>
                </a:solidFill>
                <a:latin typeface="Chivo"/>
                <a:ea typeface="Chivo"/>
                <a:cs typeface="Chivo"/>
                <a:sym typeface="Chivo"/>
              </a:rPr>
              <a:t>Read </a:t>
            </a:r>
            <a:r>
              <a:rPr lang="en" sz="1300">
                <a:solidFill>
                  <a:schemeClr val="dk1"/>
                </a:solidFill>
                <a:latin typeface="Chivo"/>
                <a:ea typeface="Chivo"/>
                <a:cs typeface="Chivo"/>
                <a:sym typeface="Chivo"/>
              </a:rPr>
              <a:t>the following</a:t>
            </a:r>
            <a:r>
              <a:rPr lang="en" sz="1300" b="1">
                <a:solidFill>
                  <a:schemeClr val="dk1"/>
                </a:solidFill>
                <a:latin typeface="Chivo"/>
                <a:ea typeface="Chivo"/>
                <a:cs typeface="Chivo"/>
                <a:sym typeface="Chivo"/>
              </a:rPr>
              <a:t> dramatic text </a:t>
            </a:r>
            <a:r>
              <a:rPr lang="en" sz="1300">
                <a:solidFill>
                  <a:schemeClr val="dk1"/>
                </a:solidFill>
                <a:latin typeface="Chivo"/>
                <a:ea typeface="Chivo"/>
                <a:cs typeface="Chivo"/>
                <a:sym typeface="Chivo"/>
              </a:rPr>
              <a:t>and</a:t>
            </a:r>
            <a:r>
              <a:rPr lang="en" sz="1300" b="1">
                <a:solidFill>
                  <a:schemeClr val="dk1"/>
                </a:solidFill>
                <a:latin typeface="Chivo"/>
                <a:ea typeface="Chivo"/>
                <a:cs typeface="Chivo"/>
                <a:sym typeface="Chivo"/>
              </a:rPr>
              <a:t> answer </a:t>
            </a:r>
            <a:r>
              <a:rPr lang="en" sz="1300">
                <a:solidFill>
                  <a:schemeClr val="dk1"/>
                </a:solidFill>
                <a:latin typeface="Chivo"/>
                <a:ea typeface="Chivo"/>
                <a:cs typeface="Chivo"/>
                <a:sym typeface="Chivo"/>
              </a:rPr>
              <a:t>the corresponding</a:t>
            </a:r>
            <a:r>
              <a:rPr lang="en" sz="1300" b="1">
                <a:solidFill>
                  <a:schemeClr val="dk1"/>
                </a:solidFill>
                <a:latin typeface="Chivo"/>
                <a:ea typeface="Chivo"/>
                <a:cs typeface="Chivo"/>
                <a:sym typeface="Chivo"/>
              </a:rPr>
              <a:t> questions</a:t>
            </a:r>
            <a:r>
              <a:rPr lang="en" sz="1300">
                <a:solidFill>
                  <a:schemeClr val="dk1"/>
                </a:solidFill>
                <a:latin typeface="Chivo"/>
                <a:ea typeface="Chivo"/>
                <a:cs typeface="Chivo"/>
                <a:sym typeface="Chivo"/>
              </a:rPr>
              <a:t> (next slide)</a:t>
            </a:r>
            <a:endParaRPr sz="1300">
              <a:solidFill>
                <a:schemeClr val="dk1"/>
              </a:solidFill>
              <a:latin typeface="Chivo"/>
              <a:ea typeface="Chivo"/>
              <a:cs typeface="Chivo"/>
              <a:sym typeface="Chivo"/>
            </a:endParaRPr>
          </a:p>
        </p:txBody>
      </p:sp>
      <p:sp>
        <p:nvSpPr>
          <p:cNvPr id="744" name="Google Shape;744;p58"/>
          <p:cNvSpPr txBox="1"/>
          <p:nvPr/>
        </p:nvSpPr>
        <p:spPr>
          <a:xfrm>
            <a:off x="1483325" y="1598075"/>
            <a:ext cx="6177300" cy="3010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Character A</a:t>
            </a:r>
            <a:r>
              <a:rPr lang="en">
                <a:solidFill>
                  <a:schemeClr val="dk1"/>
                </a:solidFill>
                <a:latin typeface="Chivo"/>
                <a:ea typeface="Chivo"/>
                <a:cs typeface="Chivo"/>
                <a:sym typeface="Chivo"/>
              </a:rPr>
              <a:t>: (agitado) No puedo creer lo que acabo de escuchar. ¡Es una traición inaceptable!</a:t>
            </a:r>
            <a:endParaRPr>
              <a:solidFill>
                <a:schemeClr val="dk1"/>
              </a:solidFill>
              <a:latin typeface="Chivo"/>
              <a:ea typeface="Chivo"/>
              <a:cs typeface="Chivo"/>
              <a:sym typeface="Chivo"/>
            </a:endParaRPr>
          </a:p>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Character B</a:t>
            </a:r>
            <a:r>
              <a:rPr lang="en">
                <a:solidFill>
                  <a:schemeClr val="dk1"/>
                </a:solidFill>
                <a:latin typeface="Chivo"/>
                <a:ea typeface="Chivo"/>
                <a:cs typeface="Chivo"/>
                <a:sym typeface="Chivo"/>
              </a:rPr>
              <a:t>: (nervioso) Lo siento, no tenía otra opción. Fue una decisión difícil de tomar.</a:t>
            </a:r>
            <a:endParaRPr>
              <a:solidFill>
                <a:schemeClr val="dk1"/>
              </a:solidFill>
              <a:latin typeface="Chivo"/>
              <a:ea typeface="Chivo"/>
              <a:cs typeface="Chivo"/>
              <a:sym typeface="Chivo"/>
            </a:endParaRPr>
          </a:p>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Character A:</a:t>
            </a:r>
            <a:r>
              <a:rPr lang="en">
                <a:solidFill>
                  <a:schemeClr val="dk1"/>
                </a:solidFill>
                <a:latin typeface="Chivo"/>
                <a:ea typeface="Chivo"/>
                <a:cs typeface="Chivo"/>
                <a:sym typeface="Chivo"/>
              </a:rPr>
              <a:t> (enfadado) ¡Decisión difícil de tomar? ¡Esto cambia todo entre nosotros!</a:t>
            </a:r>
            <a:endParaRPr>
              <a:solidFill>
                <a:schemeClr val="dk1"/>
              </a:solidFill>
              <a:latin typeface="Chivo"/>
              <a:ea typeface="Chivo"/>
              <a:cs typeface="Chivo"/>
              <a:sym typeface="Chivo"/>
            </a:endParaRPr>
          </a:p>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Character B </a:t>
            </a:r>
            <a:r>
              <a:rPr lang="en">
                <a:solidFill>
                  <a:schemeClr val="dk1"/>
                </a:solidFill>
                <a:latin typeface="Chivo"/>
                <a:ea typeface="Chivo"/>
                <a:cs typeface="Chivo"/>
                <a:sym typeface="Chivo"/>
              </a:rPr>
              <a:t>: (apenado) No quiero que nuestras vidas se separen por esto. Por favor, intenta entender.</a:t>
            </a:r>
            <a:endParaRPr>
              <a:solidFill>
                <a:schemeClr val="dk1"/>
              </a:solidFill>
              <a:latin typeface="Chivo"/>
              <a:ea typeface="Chivo"/>
              <a:cs typeface="Chivo"/>
              <a:sym typeface="Chivo"/>
            </a:endParaRPr>
          </a:p>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Character A</a:t>
            </a:r>
            <a:r>
              <a:rPr lang="en">
                <a:solidFill>
                  <a:schemeClr val="dk1"/>
                </a:solidFill>
                <a:latin typeface="Chivo"/>
                <a:ea typeface="Chivo"/>
                <a:cs typeface="Chivo"/>
                <a:sym typeface="Chivo"/>
              </a:rPr>
              <a:t>: (frustrado) No sé si alguna vez podré perdonarte por esto. Nuestra confianza está rota.</a:t>
            </a:r>
            <a:endParaRPr>
              <a:solidFill>
                <a:schemeClr val="dk1"/>
              </a:solidFill>
              <a:latin typeface="Chivo"/>
              <a:ea typeface="Chivo"/>
              <a:cs typeface="Chivo"/>
              <a:sym typeface="Chivo"/>
            </a:endParaRPr>
          </a:p>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Character B</a:t>
            </a:r>
            <a:r>
              <a:rPr lang="en">
                <a:solidFill>
                  <a:schemeClr val="dk1"/>
                </a:solidFill>
                <a:latin typeface="Chivo"/>
                <a:ea typeface="Chivo"/>
                <a:cs typeface="Chivo"/>
                <a:sym typeface="Chivo"/>
              </a:rPr>
              <a:t>: (con tristeza) Siempre lamentaré el daño que esto causó. Solo espero que algún día puedas mirarme de nuevo.</a:t>
            </a:r>
            <a:endParaRPr>
              <a:solidFill>
                <a:schemeClr val="dk1"/>
              </a:solidFill>
              <a:latin typeface="Chivo"/>
              <a:ea typeface="Chivo"/>
              <a:cs typeface="Chivo"/>
              <a:sym typeface="Chivo"/>
            </a:endParaRPr>
          </a:p>
          <a:p>
            <a:pPr marL="0" lvl="0" indent="0" algn="l" rtl="0">
              <a:lnSpc>
                <a:spcPct val="115000"/>
              </a:lnSpc>
              <a:spcBef>
                <a:spcPts val="0"/>
              </a:spcBef>
              <a:spcAft>
                <a:spcPts val="0"/>
              </a:spcAft>
              <a:buNone/>
            </a:pPr>
            <a:endParaRPr>
              <a:solidFill>
                <a:schemeClr val="dk1"/>
              </a:solidFill>
              <a:latin typeface="Chivo"/>
              <a:ea typeface="Chivo"/>
              <a:cs typeface="Chivo"/>
              <a:sym typeface="Chiv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6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Analyze a story!</a:t>
            </a:r>
            <a:endParaRPr/>
          </a:p>
        </p:txBody>
      </p:sp>
      <p:sp>
        <p:nvSpPr>
          <p:cNvPr id="759" name="Google Shape;759;p60"/>
          <p:cNvSpPr txBox="1"/>
          <p:nvPr/>
        </p:nvSpPr>
        <p:spPr>
          <a:xfrm>
            <a:off x="1390925" y="1041825"/>
            <a:ext cx="6362100" cy="391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1500"/>
              </a:spcBef>
              <a:spcAft>
                <a:spcPts val="0"/>
              </a:spcAft>
              <a:buNone/>
            </a:pPr>
            <a:r>
              <a:rPr lang="en" sz="1300" b="1">
                <a:solidFill>
                  <a:schemeClr val="dk1"/>
                </a:solidFill>
                <a:latin typeface="Chivo"/>
                <a:ea typeface="Chivo"/>
                <a:cs typeface="Chivo"/>
                <a:sym typeface="Chivo"/>
              </a:rPr>
              <a:t>Read </a:t>
            </a:r>
            <a:r>
              <a:rPr lang="en" sz="1300">
                <a:solidFill>
                  <a:schemeClr val="dk1"/>
                </a:solidFill>
                <a:latin typeface="Chivo"/>
                <a:ea typeface="Chivo"/>
                <a:cs typeface="Chivo"/>
                <a:sym typeface="Chivo"/>
              </a:rPr>
              <a:t>the following</a:t>
            </a:r>
            <a:r>
              <a:rPr lang="en" sz="1300" b="1">
                <a:solidFill>
                  <a:schemeClr val="dk1"/>
                </a:solidFill>
                <a:latin typeface="Chivo"/>
                <a:ea typeface="Chivo"/>
                <a:cs typeface="Chivo"/>
                <a:sym typeface="Chivo"/>
              </a:rPr>
              <a:t> text </a:t>
            </a:r>
            <a:r>
              <a:rPr lang="en" sz="1300">
                <a:solidFill>
                  <a:schemeClr val="dk1"/>
                </a:solidFill>
                <a:latin typeface="Chivo"/>
                <a:ea typeface="Chivo"/>
                <a:cs typeface="Chivo"/>
                <a:sym typeface="Chivo"/>
              </a:rPr>
              <a:t>and</a:t>
            </a:r>
            <a:r>
              <a:rPr lang="en" sz="1300" b="1">
                <a:solidFill>
                  <a:schemeClr val="dk1"/>
                </a:solidFill>
                <a:latin typeface="Chivo"/>
                <a:ea typeface="Chivo"/>
                <a:cs typeface="Chivo"/>
                <a:sym typeface="Chivo"/>
              </a:rPr>
              <a:t> answer </a:t>
            </a:r>
            <a:r>
              <a:rPr lang="en" sz="1300">
                <a:solidFill>
                  <a:schemeClr val="dk1"/>
                </a:solidFill>
                <a:latin typeface="Chivo"/>
                <a:ea typeface="Chivo"/>
                <a:cs typeface="Chivo"/>
                <a:sym typeface="Chivo"/>
              </a:rPr>
              <a:t>the corresponding</a:t>
            </a:r>
            <a:r>
              <a:rPr lang="en" sz="1300" b="1">
                <a:solidFill>
                  <a:schemeClr val="dk1"/>
                </a:solidFill>
                <a:latin typeface="Chivo"/>
                <a:ea typeface="Chivo"/>
                <a:cs typeface="Chivo"/>
                <a:sym typeface="Chivo"/>
              </a:rPr>
              <a:t> questions</a:t>
            </a:r>
            <a:endParaRPr sz="1300">
              <a:solidFill>
                <a:schemeClr val="dk1"/>
              </a:solidFill>
              <a:latin typeface="Chivo"/>
              <a:ea typeface="Chivo"/>
              <a:cs typeface="Chivo"/>
              <a:sym typeface="Chivo"/>
            </a:endParaRPr>
          </a:p>
        </p:txBody>
      </p:sp>
      <p:sp>
        <p:nvSpPr>
          <p:cNvPr id="760" name="Google Shape;760;p60"/>
          <p:cNvSpPr txBox="1"/>
          <p:nvPr/>
        </p:nvSpPr>
        <p:spPr>
          <a:xfrm>
            <a:off x="1172700" y="1433025"/>
            <a:ext cx="6798600" cy="106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Chivo"/>
                <a:ea typeface="Chivo"/>
                <a:cs typeface="Chivo"/>
                <a:sym typeface="Chivo"/>
              </a:rPr>
              <a:t>En un bosque mágico, un zorro curioso encontró una llave dorada. Intrigado, decidió buscar la cerradura que encajara. Tras muchas aventuras, descubrió una antigua puerta en lo más profundo del bosque. Al girar la llave, descubrió un mundo lleno de maravillas y secretos</a:t>
            </a:r>
            <a:endParaRPr>
              <a:solidFill>
                <a:schemeClr val="dk1"/>
              </a:solidFill>
              <a:latin typeface="Chivo"/>
              <a:ea typeface="Chivo"/>
              <a:cs typeface="Chivo"/>
              <a:sym typeface="Chivo"/>
            </a:endParaRPr>
          </a:p>
          <a:p>
            <a:pPr marL="0" lvl="0" indent="0" algn="l" rtl="0">
              <a:lnSpc>
                <a:spcPct val="115000"/>
              </a:lnSpc>
              <a:spcBef>
                <a:spcPts val="0"/>
              </a:spcBef>
              <a:spcAft>
                <a:spcPts val="0"/>
              </a:spcAft>
              <a:buNone/>
            </a:pPr>
            <a:endParaRPr>
              <a:solidFill>
                <a:schemeClr val="dk1"/>
              </a:solidFill>
              <a:latin typeface="Chivo"/>
              <a:ea typeface="Chivo"/>
              <a:cs typeface="Chivo"/>
              <a:sym typeface="Chivo"/>
            </a:endParaRPr>
          </a:p>
        </p:txBody>
      </p:sp>
      <p:sp>
        <p:nvSpPr>
          <p:cNvPr id="761" name="Google Shape;761;p60"/>
          <p:cNvSpPr txBox="1"/>
          <p:nvPr/>
        </p:nvSpPr>
        <p:spPr>
          <a:xfrm>
            <a:off x="713225" y="2653650"/>
            <a:ext cx="4214700" cy="19749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1500"/>
              </a:spcBef>
              <a:spcAft>
                <a:spcPts val="0"/>
              </a:spcAft>
              <a:buClr>
                <a:schemeClr val="dk1"/>
              </a:buClr>
              <a:buSzPts val="1400"/>
              <a:buFont typeface="Chivo"/>
              <a:buChar char="●"/>
            </a:pPr>
            <a:r>
              <a:rPr lang="en" b="1">
                <a:solidFill>
                  <a:schemeClr val="dk1"/>
                </a:solidFill>
                <a:latin typeface="Chivo"/>
                <a:ea typeface="Chivo"/>
                <a:cs typeface="Chivo"/>
                <a:sym typeface="Chivo"/>
              </a:rPr>
              <a:t>What is the fantastic element in this story and how does it affect?</a:t>
            </a:r>
            <a:endParaRPr b="1">
              <a:solidFill>
                <a:schemeClr val="dk1"/>
              </a:solidFill>
              <a:latin typeface="Chivo"/>
              <a:ea typeface="Chivo"/>
              <a:cs typeface="Chivo"/>
              <a:sym typeface="Chivo"/>
            </a:endParaRPr>
          </a:p>
          <a:p>
            <a:pPr marL="457200" lvl="0" indent="-317500" algn="l" rtl="0">
              <a:lnSpc>
                <a:spcPct val="115000"/>
              </a:lnSpc>
              <a:spcBef>
                <a:spcPts val="1500"/>
              </a:spcBef>
              <a:spcAft>
                <a:spcPts val="0"/>
              </a:spcAft>
              <a:buClr>
                <a:schemeClr val="dk1"/>
              </a:buClr>
              <a:buSzPts val="1400"/>
              <a:buFont typeface="Chivo"/>
              <a:buChar char="●"/>
            </a:pPr>
            <a:r>
              <a:rPr lang="en" b="1">
                <a:solidFill>
                  <a:schemeClr val="dk1"/>
                </a:solidFill>
                <a:latin typeface="Chivo"/>
                <a:ea typeface="Chivo"/>
                <a:cs typeface="Chivo"/>
                <a:sym typeface="Chivo"/>
              </a:rPr>
              <a:t>What is the fox's goal in finding the key? What motivates him to look for the lock?</a:t>
            </a:r>
            <a:endParaRPr b="1">
              <a:solidFill>
                <a:schemeClr val="dk1"/>
              </a:solidFill>
              <a:latin typeface="Chivo"/>
              <a:ea typeface="Chivo"/>
              <a:cs typeface="Chivo"/>
              <a:sym typeface="Chivo"/>
            </a:endParaRPr>
          </a:p>
          <a:p>
            <a:pPr marL="457200" lvl="0" indent="-317500" algn="l" rtl="0">
              <a:lnSpc>
                <a:spcPct val="115000"/>
              </a:lnSpc>
              <a:spcBef>
                <a:spcPts val="1500"/>
              </a:spcBef>
              <a:spcAft>
                <a:spcPts val="1000"/>
              </a:spcAft>
              <a:buClr>
                <a:schemeClr val="dk1"/>
              </a:buClr>
              <a:buSzPts val="1400"/>
              <a:buFont typeface="Chivo"/>
              <a:buChar char="●"/>
            </a:pPr>
            <a:r>
              <a:rPr lang="en" b="1">
                <a:solidFill>
                  <a:schemeClr val="dk1"/>
                </a:solidFill>
                <a:latin typeface="Chivo"/>
                <a:ea typeface="Chivo"/>
                <a:cs typeface="Chivo"/>
                <a:sym typeface="Chivo"/>
              </a:rPr>
              <a:t>What aspect of the story did you find most intriguing or exciting and why?</a:t>
            </a:r>
            <a:endParaRPr b="1">
              <a:solidFill>
                <a:schemeClr val="dk1"/>
              </a:solidFill>
              <a:latin typeface="Chivo"/>
              <a:ea typeface="Chivo"/>
              <a:cs typeface="Chivo"/>
              <a:sym typeface="Chivo"/>
            </a:endParaRPr>
          </a:p>
        </p:txBody>
      </p:sp>
      <p:sp>
        <p:nvSpPr>
          <p:cNvPr id="762" name="Google Shape;762;p60"/>
          <p:cNvSpPr txBox="1"/>
          <p:nvPr/>
        </p:nvSpPr>
        <p:spPr>
          <a:xfrm>
            <a:off x="4927925" y="2653650"/>
            <a:ext cx="3502800" cy="1974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457200" lvl="0" indent="-317500" algn="l" rtl="0">
              <a:lnSpc>
                <a:spcPct val="115000"/>
              </a:lnSpc>
              <a:spcBef>
                <a:spcPts val="1500"/>
              </a:spcBef>
              <a:spcAft>
                <a:spcPts val="0"/>
              </a:spcAft>
              <a:buClr>
                <a:schemeClr val="dk1"/>
              </a:buClr>
              <a:buSzPts val="1400"/>
              <a:buFont typeface="Chivo"/>
              <a:buChar char="●"/>
            </a:pPr>
            <a:endParaRPr>
              <a:solidFill>
                <a:schemeClr val="dk1"/>
              </a:solidFill>
              <a:latin typeface="Chivo"/>
              <a:ea typeface="Chivo"/>
              <a:cs typeface="Chivo"/>
              <a:sym typeface="Chivo"/>
            </a:endParaRPr>
          </a:p>
          <a:p>
            <a:pPr marL="0" lvl="0" indent="0" algn="l" rtl="0">
              <a:lnSpc>
                <a:spcPct val="115000"/>
              </a:lnSpc>
              <a:spcBef>
                <a:spcPts val="1000"/>
              </a:spcBef>
              <a:spcAft>
                <a:spcPts val="0"/>
              </a:spcAft>
              <a:buNone/>
            </a:pPr>
            <a:endParaRPr>
              <a:solidFill>
                <a:schemeClr val="dk1"/>
              </a:solidFill>
              <a:latin typeface="Chivo"/>
              <a:ea typeface="Chivo"/>
              <a:cs typeface="Chivo"/>
              <a:sym typeface="Chivo"/>
            </a:endParaRPr>
          </a:p>
          <a:p>
            <a:pPr marL="457200" lvl="0" indent="-317500" algn="l" rtl="0">
              <a:lnSpc>
                <a:spcPct val="115000"/>
              </a:lnSpc>
              <a:spcBef>
                <a:spcPts val="0"/>
              </a:spcBef>
              <a:spcAft>
                <a:spcPts val="0"/>
              </a:spcAft>
              <a:buClr>
                <a:schemeClr val="dk1"/>
              </a:buClr>
              <a:buSzPts val="1400"/>
              <a:buFont typeface="Chivo"/>
              <a:buChar char="●"/>
            </a:pPr>
            <a:endParaRPr>
              <a:solidFill>
                <a:schemeClr val="dk1"/>
              </a:solidFill>
              <a:latin typeface="Chivo"/>
              <a:ea typeface="Chivo"/>
              <a:cs typeface="Chivo"/>
              <a:sym typeface="Chivo"/>
            </a:endParaRPr>
          </a:p>
          <a:p>
            <a:pPr marL="0" lvl="0" indent="0" algn="l" rtl="0">
              <a:lnSpc>
                <a:spcPct val="115000"/>
              </a:lnSpc>
              <a:spcBef>
                <a:spcPts val="0"/>
              </a:spcBef>
              <a:spcAft>
                <a:spcPts val="0"/>
              </a:spcAft>
              <a:buNone/>
            </a:pPr>
            <a:endParaRPr>
              <a:solidFill>
                <a:schemeClr val="dk1"/>
              </a:solidFill>
              <a:latin typeface="Chivo"/>
              <a:ea typeface="Chivo"/>
              <a:cs typeface="Chivo"/>
              <a:sym typeface="Chivo"/>
            </a:endParaRPr>
          </a:p>
          <a:p>
            <a:pPr marL="0" lvl="0" indent="0" algn="l" rtl="0">
              <a:lnSpc>
                <a:spcPct val="115000"/>
              </a:lnSpc>
              <a:spcBef>
                <a:spcPts val="0"/>
              </a:spcBef>
              <a:spcAft>
                <a:spcPts val="0"/>
              </a:spcAft>
              <a:buNone/>
            </a:pPr>
            <a:endParaRPr>
              <a:solidFill>
                <a:schemeClr val="dk1"/>
              </a:solidFill>
              <a:latin typeface="Chivo"/>
              <a:ea typeface="Chivo"/>
              <a:cs typeface="Chivo"/>
              <a:sym typeface="Chivo"/>
            </a:endParaRPr>
          </a:p>
          <a:p>
            <a:pPr marL="457200" lvl="0" indent="-317500" algn="l" rtl="0">
              <a:lnSpc>
                <a:spcPct val="115000"/>
              </a:lnSpc>
              <a:spcBef>
                <a:spcPts val="0"/>
              </a:spcBef>
              <a:spcAft>
                <a:spcPts val="0"/>
              </a:spcAft>
              <a:buClr>
                <a:schemeClr val="dk1"/>
              </a:buClr>
              <a:buSzPts val="1400"/>
              <a:buFont typeface="Chivo"/>
              <a:buChar char="●"/>
            </a:pPr>
            <a:endParaRPr>
              <a:solidFill>
                <a:schemeClr val="dk1"/>
              </a:solidFill>
              <a:latin typeface="Chivo"/>
              <a:ea typeface="Chivo"/>
              <a:cs typeface="Chivo"/>
              <a:sym typeface="Chiv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61"/>
          <p:cNvSpPr/>
          <p:nvPr/>
        </p:nvSpPr>
        <p:spPr>
          <a:xfrm>
            <a:off x="2478025" y="2402475"/>
            <a:ext cx="735300" cy="73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1"/>
          <p:cNvSpPr/>
          <p:nvPr/>
        </p:nvSpPr>
        <p:spPr>
          <a:xfrm flipH="1">
            <a:off x="2161275" y="2085675"/>
            <a:ext cx="1368900" cy="1368900"/>
          </a:xfrm>
          <a:prstGeom prst="pie">
            <a:avLst>
              <a:gd name="adj1" fmla="val 19923986"/>
              <a:gd name="adj2" fmla="val 1620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1"/>
          <p:cNvSpPr/>
          <p:nvPr/>
        </p:nvSpPr>
        <p:spPr>
          <a:xfrm>
            <a:off x="5930625" y="2402475"/>
            <a:ext cx="735300" cy="73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1"/>
          <p:cNvSpPr/>
          <p:nvPr/>
        </p:nvSpPr>
        <p:spPr>
          <a:xfrm flipH="1">
            <a:off x="5613875" y="2085675"/>
            <a:ext cx="1368900" cy="1368900"/>
          </a:xfrm>
          <a:prstGeom prst="pie">
            <a:avLst>
              <a:gd name="adj1" fmla="val 2609010"/>
              <a:gd name="adj2" fmla="val 1620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71" name="Google Shape;771;p61"/>
          <p:cNvPicPr preferRelativeResize="0"/>
          <p:nvPr/>
        </p:nvPicPr>
        <p:blipFill rotWithShape="1">
          <a:blip r:embed="rId3">
            <a:alphaModFix/>
          </a:blip>
          <a:srcRect l="13163" r="37218" b="12793"/>
          <a:stretch/>
        </p:blipFill>
        <p:spPr>
          <a:xfrm rot="465319" flipH="1">
            <a:off x="-2864341" y="1269673"/>
            <a:ext cx="4002296" cy="3956755"/>
          </a:xfrm>
          <a:prstGeom prst="rect">
            <a:avLst/>
          </a:prstGeom>
          <a:noFill/>
          <a:ln>
            <a:noFill/>
          </a:ln>
        </p:spPr>
      </p:pic>
      <p:pic>
        <p:nvPicPr>
          <p:cNvPr id="772" name="Google Shape;772;p61"/>
          <p:cNvPicPr preferRelativeResize="0"/>
          <p:nvPr/>
        </p:nvPicPr>
        <p:blipFill>
          <a:blip r:embed="rId4">
            <a:alphaModFix/>
          </a:blip>
          <a:stretch>
            <a:fillRect/>
          </a:stretch>
        </p:blipFill>
        <p:spPr>
          <a:xfrm rot="8100012">
            <a:off x="-216568" y="3167480"/>
            <a:ext cx="1715391" cy="393186"/>
          </a:xfrm>
          <a:prstGeom prst="rect">
            <a:avLst/>
          </a:prstGeom>
          <a:noFill/>
          <a:ln>
            <a:noFill/>
          </a:ln>
        </p:spPr>
      </p:pic>
      <p:sp>
        <p:nvSpPr>
          <p:cNvPr id="773" name="Google Shape;773;p6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Common literary genres in Spain</a:t>
            </a:r>
            <a:endParaRPr/>
          </a:p>
        </p:txBody>
      </p:sp>
      <p:sp>
        <p:nvSpPr>
          <p:cNvPr id="774" name="Google Shape;774;p61"/>
          <p:cNvSpPr txBox="1">
            <a:spLocks noGrp="1"/>
          </p:cNvSpPr>
          <p:nvPr>
            <p:ph type="subTitle" idx="1"/>
          </p:nvPr>
        </p:nvSpPr>
        <p:spPr>
          <a:xfrm>
            <a:off x="1714225" y="3674450"/>
            <a:ext cx="2262900" cy="44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Novel</a:t>
            </a:r>
            <a:endParaRPr/>
          </a:p>
        </p:txBody>
      </p:sp>
      <p:sp>
        <p:nvSpPr>
          <p:cNvPr id="775" name="Google Shape;775;p61"/>
          <p:cNvSpPr txBox="1">
            <a:spLocks noGrp="1"/>
          </p:cNvSpPr>
          <p:nvPr>
            <p:ph type="subTitle" idx="2"/>
          </p:nvPr>
        </p:nvSpPr>
        <p:spPr>
          <a:xfrm>
            <a:off x="1714228" y="3979875"/>
            <a:ext cx="2262900" cy="56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76" name="Google Shape;776;p61"/>
          <p:cNvSpPr txBox="1">
            <a:spLocks noGrp="1"/>
          </p:cNvSpPr>
          <p:nvPr>
            <p:ph type="title" idx="3"/>
          </p:nvPr>
        </p:nvSpPr>
        <p:spPr>
          <a:xfrm>
            <a:off x="2195315" y="1360288"/>
            <a:ext cx="1300800" cy="50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777" name="Google Shape;777;p61"/>
          <p:cNvSpPr txBox="1">
            <a:spLocks noGrp="1"/>
          </p:cNvSpPr>
          <p:nvPr>
            <p:ph type="subTitle" idx="4"/>
          </p:nvPr>
        </p:nvSpPr>
        <p:spPr>
          <a:xfrm>
            <a:off x="5166875" y="3674450"/>
            <a:ext cx="2262900" cy="44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Poetry</a:t>
            </a:r>
            <a:endParaRPr/>
          </a:p>
        </p:txBody>
      </p:sp>
      <p:sp>
        <p:nvSpPr>
          <p:cNvPr id="778" name="Google Shape;778;p61"/>
          <p:cNvSpPr txBox="1">
            <a:spLocks noGrp="1"/>
          </p:cNvSpPr>
          <p:nvPr>
            <p:ph type="subTitle" idx="5"/>
          </p:nvPr>
        </p:nvSpPr>
        <p:spPr>
          <a:xfrm>
            <a:off x="5166878" y="3979875"/>
            <a:ext cx="2262900" cy="56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779" name="Google Shape;779;p61"/>
          <p:cNvSpPr txBox="1">
            <a:spLocks noGrp="1"/>
          </p:cNvSpPr>
          <p:nvPr>
            <p:ph type="title" idx="6"/>
          </p:nvPr>
        </p:nvSpPr>
        <p:spPr>
          <a:xfrm>
            <a:off x="5647887" y="1360288"/>
            <a:ext cx="1300800" cy="50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63"/>
          <p:cNvSpPr txBox="1">
            <a:spLocks noGrp="1"/>
          </p:cNvSpPr>
          <p:nvPr>
            <p:ph type="title"/>
          </p:nvPr>
        </p:nvSpPr>
        <p:spPr>
          <a:xfrm>
            <a:off x="5403350" y="1263700"/>
            <a:ext cx="3027300" cy="1290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mockup</a:t>
            </a:r>
            <a:endParaRPr/>
          </a:p>
        </p:txBody>
      </p:sp>
      <p:sp>
        <p:nvSpPr>
          <p:cNvPr id="797" name="Google Shape;797;p63"/>
          <p:cNvSpPr txBox="1">
            <a:spLocks noGrp="1"/>
          </p:cNvSpPr>
          <p:nvPr>
            <p:ph type="subTitle" idx="1"/>
          </p:nvPr>
        </p:nvSpPr>
        <p:spPr>
          <a:xfrm>
            <a:off x="4932475" y="2501013"/>
            <a:ext cx="3498300" cy="137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798" name="Google Shape;798;p63"/>
          <p:cNvGrpSpPr/>
          <p:nvPr/>
        </p:nvGrpSpPr>
        <p:grpSpPr>
          <a:xfrm>
            <a:off x="1480312" y="1006662"/>
            <a:ext cx="2310847" cy="3130192"/>
            <a:chOff x="1726587" y="1474279"/>
            <a:chExt cx="2004900" cy="2715766"/>
          </a:xfrm>
        </p:grpSpPr>
        <p:sp>
          <p:nvSpPr>
            <p:cNvPr id="799" name="Google Shape;799;p63"/>
            <p:cNvSpPr/>
            <p:nvPr/>
          </p:nvSpPr>
          <p:spPr>
            <a:xfrm>
              <a:off x="1726587" y="1474279"/>
              <a:ext cx="2004900" cy="2715766"/>
            </a:xfrm>
            <a:custGeom>
              <a:avLst/>
              <a:gdLst/>
              <a:ahLst/>
              <a:cxnLst/>
              <a:rect l="l" t="t" r="r" b="b"/>
              <a:pathLst>
                <a:path w="18765" h="25419" extrusionOk="0">
                  <a:moveTo>
                    <a:pt x="17861" y="1055"/>
                  </a:moveTo>
                  <a:lnTo>
                    <a:pt x="17861" y="24364"/>
                  </a:lnTo>
                  <a:lnTo>
                    <a:pt x="896" y="24364"/>
                  </a:lnTo>
                  <a:lnTo>
                    <a:pt x="896" y="1055"/>
                  </a:lnTo>
                  <a:close/>
                  <a:moveTo>
                    <a:pt x="419" y="1"/>
                  </a:moveTo>
                  <a:cubicBezTo>
                    <a:pt x="185" y="1"/>
                    <a:pt x="1" y="193"/>
                    <a:pt x="1" y="428"/>
                  </a:cubicBezTo>
                  <a:lnTo>
                    <a:pt x="1" y="24992"/>
                  </a:lnTo>
                  <a:cubicBezTo>
                    <a:pt x="1" y="25226"/>
                    <a:pt x="185" y="25418"/>
                    <a:pt x="419" y="25418"/>
                  </a:cubicBezTo>
                  <a:lnTo>
                    <a:pt x="18338" y="25418"/>
                  </a:lnTo>
                  <a:cubicBezTo>
                    <a:pt x="18572" y="25418"/>
                    <a:pt x="18764" y="25226"/>
                    <a:pt x="18764" y="24992"/>
                  </a:cubicBezTo>
                  <a:lnTo>
                    <a:pt x="18764" y="428"/>
                  </a:lnTo>
                  <a:cubicBezTo>
                    <a:pt x="18764" y="193"/>
                    <a:pt x="18572" y="1"/>
                    <a:pt x="18338"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3"/>
            <p:cNvSpPr/>
            <p:nvPr/>
          </p:nvSpPr>
          <p:spPr>
            <a:xfrm>
              <a:off x="2697813" y="1495800"/>
              <a:ext cx="62400" cy="624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01" name="Google Shape;801;p63"/>
          <p:cNvPicPr preferRelativeResize="0"/>
          <p:nvPr/>
        </p:nvPicPr>
        <p:blipFill rotWithShape="1">
          <a:blip r:embed="rId3">
            <a:alphaModFix/>
          </a:blip>
          <a:srcRect l="29768" r="29764"/>
          <a:stretch/>
        </p:blipFill>
        <p:spPr>
          <a:xfrm>
            <a:off x="1610100" y="1151150"/>
            <a:ext cx="2044001" cy="28412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19" name="Google Shape;819;p6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Where is Spain?</a:t>
            </a:r>
            <a:endParaRPr/>
          </a:p>
        </p:txBody>
      </p:sp>
      <p:grpSp>
        <p:nvGrpSpPr>
          <p:cNvPr id="820" name="Google Shape;820;p65"/>
          <p:cNvGrpSpPr/>
          <p:nvPr/>
        </p:nvGrpSpPr>
        <p:grpSpPr>
          <a:xfrm>
            <a:off x="3871020" y="1625407"/>
            <a:ext cx="4441734" cy="2640577"/>
            <a:chOff x="241275" y="740400"/>
            <a:chExt cx="7109050" cy="4226275"/>
          </a:xfrm>
        </p:grpSpPr>
        <p:sp>
          <p:nvSpPr>
            <p:cNvPr id="821" name="Google Shape;821;p6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 name="Google Shape;878;p65"/>
          <p:cNvSpPr txBox="1"/>
          <p:nvPr/>
        </p:nvSpPr>
        <p:spPr>
          <a:xfrm flipH="1">
            <a:off x="831224" y="2026575"/>
            <a:ext cx="1770900" cy="485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a:solidFill>
                  <a:schemeClr val="dk1"/>
                </a:solidFill>
                <a:latin typeface="Arima SemiBold"/>
                <a:ea typeface="Arima SemiBold"/>
                <a:cs typeface="Arima SemiBold"/>
                <a:sym typeface="Arima SemiBold"/>
              </a:rPr>
              <a:t>Spain</a:t>
            </a:r>
            <a:endParaRPr sz="2500">
              <a:solidFill>
                <a:schemeClr val="dk1"/>
              </a:solidFill>
              <a:latin typeface="Arima SemiBold"/>
              <a:ea typeface="Arima SemiBold"/>
              <a:cs typeface="Arima SemiBold"/>
              <a:sym typeface="Arima SemiBold"/>
            </a:endParaRPr>
          </a:p>
        </p:txBody>
      </p:sp>
      <p:sp>
        <p:nvSpPr>
          <p:cNvPr id="879" name="Google Shape;879;p65"/>
          <p:cNvSpPr txBox="1"/>
          <p:nvPr/>
        </p:nvSpPr>
        <p:spPr>
          <a:xfrm flipH="1">
            <a:off x="831175" y="2425000"/>
            <a:ext cx="2284800" cy="124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a:solidFill>
                  <a:schemeClr val="dk1"/>
                </a:solidFill>
                <a:latin typeface="Chivo"/>
                <a:ea typeface="Chivo"/>
                <a:cs typeface="Chivo"/>
                <a:sym typeface="Chivo"/>
              </a:rPr>
              <a:t>Mercury is the closest planet to the Sun and the smallest one in the Solar System</a:t>
            </a:r>
            <a:endParaRPr sz="1500">
              <a:solidFill>
                <a:schemeClr val="dk1"/>
              </a:solidFill>
              <a:latin typeface="Chivo"/>
              <a:ea typeface="Chivo"/>
              <a:cs typeface="Chivo"/>
              <a:sym typeface="Chivo"/>
            </a:endParaRPr>
          </a:p>
        </p:txBody>
      </p:sp>
      <p:cxnSp>
        <p:nvCxnSpPr>
          <p:cNvPr id="880" name="Google Shape;880;p65"/>
          <p:cNvCxnSpPr>
            <a:stCxn id="878" idx="1"/>
            <a:endCxn id="881" idx="2"/>
          </p:cNvCxnSpPr>
          <p:nvPr/>
        </p:nvCxnSpPr>
        <p:spPr>
          <a:xfrm>
            <a:off x="2602124" y="2269425"/>
            <a:ext cx="3181500" cy="404700"/>
          </a:xfrm>
          <a:prstGeom prst="curvedConnector3">
            <a:avLst>
              <a:gd name="adj1" fmla="val 49998"/>
            </a:avLst>
          </a:prstGeom>
          <a:noFill/>
          <a:ln w="19050" cap="flat" cmpd="sng">
            <a:solidFill>
              <a:srgbClr val="191919"/>
            </a:solidFill>
            <a:prstDash val="solid"/>
            <a:round/>
            <a:headEnd type="none" w="med" len="med"/>
            <a:tailEnd type="oval" w="med" len="med"/>
          </a:ln>
        </p:spPr>
      </p:cxnSp>
      <p:sp>
        <p:nvSpPr>
          <p:cNvPr id="881" name="Google Shape;881;p65"/>
          <p:cNvSpPr/>
          <p:nvPr/>
        </p:nvSpPr>
        <p:spPr>
          <a:xfrm>
            <a:off x="5783500" y="2550550"/>
            <a:ext cx="247200" cy="247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82" name="Google Shape;882;p65"/>
          <p:cNvPicPr preferRelativeResize="0"/>
          <p:nvPr/>
        </p:nvPicPr>
        <p:blipFill>
          <a:blip r:embed="rId3">
            <a:alphaModFix/>
          </a:blip>
          <a:stretch>
            <a:fillRect/>
          </a:stretch>
        </p:blipFill>
        <p:spPr>
          <a:xfrm rot="7960074" flipH="1">
            <a:off x="3759324" y="2947940"/>
            <a:ext cx="2143151" cy="441467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pic>
        <p:nvPicPr>
          <p:cNvPr id="392" name="Google Shape;392;p39"/>
          <p:cNvPicPr preferRelativeResize="0"/>
          <p:nvPr/>
        </p:nvPicPr>
        <p:blipFill>
          <a:blip r:embed="rId3">
            <a:alphaModFix/>
          </a:blip>
          <a:stretch>
            <a:fillRect/>
          </a:stretch>
        </p:blipFill>
        <p:spPr>
          <a:xfrm rot="-2196906">
            <a:off x="7861402" y="2220043"/>
            <a:ext cx="1906623" cy="437013"/>
          </a:xfrm>
          <a:prstGeom prst="rect">
            <a:avLst/>
          </a:prstGeom>
          <a:noFill/>
          <a:ln>
            <a:noFill/>
          </a:ln>
        </p:spPr>
      </p:pic>
      <p:sp>
        <p:nvSpPr>
          <p:cNvPr id="393" name="Google Shape;393;p3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394" name="Google Shape;394;p39"/>
          <p:cNvGraphicFramePr/>
          <p:nvPr/>
        </p:nvGraphicFramePr>
        <p:xfrm>
          <a:off x="706238" y="1637438"/>
          <a:ext cx="3000000" cy="3000000"/>
        </p:xfrm>
        <a:graphic>
          <a:graphicData uri="http://schemas.openxmlformats.org/drawingml/2006/table">
            <a:tbl>
              <a:tblPr>
                <a:noFill/>
                <a:tableStyleId>{7887E96C-790D-49A3-B7D3-91B8F966DA1C}</a:tableStyleId>
              </a:tblPr>
              <a:tblGrid>
                <a:gridCol w="2263900">
                  <a:extLst>
                    <a:ext uri="{9D8B030D-6E8A-4147-A177-3AD203B41FA5}">
                      <a16:colId xmlns:a16="http://schemas.microsoft.com/office/drawing/2014/main" val="20000"/>
                    </a:ext>
                  </a:extLst>
                </a:gridCol>
                <a:gridCol w="5449275">
                  <a:extLst>
                    <a:ext uri="{9D8B030D-6E8A-4147-A177-3AD203B41FA5}">
                      <a16:colId xmlns:a16="http://schemas.microsoft.com/office/drawing/2014/main" val="20001"/>
                    </a:ext>
                  </a:extLst>
                </a:gridCol>
              </a:tblGrid>
              <a:tr h="412200">
                <a:tc>
                  <a:txBody>
                    <a:bodyPr/>
                    <a:lstStyle/>
                    <a:p>
                      <a:pPr marL="0" lvl="0" indent="0" algn="l" rtl="0">
                        <a:spcBef>
                          <a:spcPts val="0"/>
                        </a:spcBef>
                        <a:spcAft>
                          <a:spcPts val="0"/>
                        </a:spcAft>
                        <a:buNone/>
                      </a:pPr>
                      <a:r>
                        <a:rPr lang="en" sz="1100" b="1" u="sng">
                          <a:solidFill>
                            <a:schemeClr val="dk1"/>
                          </a:solidFill>
                          <a:latin typeface="Arima"/>
                          <a:ea typeface="Arima"/>
                          <a:cs typeface="Arima"/>
                          <a:sym typeface="Arima"/>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Fonts</a:t>
                      </a:r>
                      <a:endParaRPr sz="1100" b="1">
                        <a:solidFill>
                          <a:schemeClr val="dk1"/>
                        </a:solidFill>
                        <a:latin typeface="Arima"/>
                        <a:ea typeface="Arima"/>
                        <a:cs typeface="Arima"/>
                        <a:sym typeface="Arim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Chivo"/>
                          <a:ea typeface="Chivo"/>
                          <a:cs typeface="Chivo"/>
                          <a:sym typeface="Chivo"/>
                        </a:rPr>
                        <a:t>To view this template correctly in PowerPoint, download and install the fonts we used</a:t>
                      </a:r>
                      <a:endParaRPr sz="1000">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12200">
                <a:tc>
                  <a:txBody>
                    <a:bodyPr/>
                    <a:lstStyle/>
                    <a:p>
                      <a:pPr marL="0" lvl="0" indent="0" algn="l" rtl="0">
                        <a:spcBef>
                          <a:spcPts val="0"/>
                        </a:spcBef>
                        <a:spcAft>
                          <a:spcPts val="0"/>
                        </a:spcAft>
                        <a:buNone/>
                      </a:pPr>
                      <a:r>
                        <a:rPr lang="en" sz="1100" b="1" u="sng">
                          <a:solidFill>
                            <a:schemeClr val="dk1"/>
                          </a:solidFill>
                          <a:latin typeface="Arima"/>
                          <a:ea typeface="Arima"/>
                          <a:cs typeface="Arima"/>
                          <a:sym typeface="Arima"/>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Used</a:t>
                      </a:r>
                      <a:r>
                        <a:rPr lang="en" sz="1100" b="1">
                          <a:solidFill>
                            <a:schemeClr val="dk1"/>
                          </a:solidFill>
                          <a:latin typeface="Arima"/>
                          <a:ea typeface="Arima"/>
                          <a:cs typeface="Arima"/>
                          <a:sym typeface="Arima"/>
                        </a:rPr>
                        <a:t> and </a:t>
                      </a:r>
                      <a:r>
                        <a:rPr lang="en" sz="1100" b="1" u="sng">
                          <a:solidFill>
                            <a:schemeClr val="dk1"/>
                          </a:solidFill>
                          <a:latin typeface="Arima"/>
                          <a:ea typeface="Arima"/>
                          <a:cs typeface="Arima"/>
                          <a:sym typeface="Arima"/>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alternative resources</a:t>
                      </a:r>
                      <a:endParaRPr sz="1100" b="1">
                        <a:solidFill>
                          <a:schemeClr val="dk1"/>
                        </a:solidFill>
                        <a:latin typeface="Arima"/>
                        <a:ea typeface="Arima"/>
                        <a:cs typeface="Arima"/>
                        <a:sym typeface="Arim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Chivo"/>
                          <a:ea typeface="Chivo"/>
                          <a:cs typeface="Chivo"/>
                          <a:sym typeface="Chivo"/>
                        </a:rPr>
                        <a:t>An assortment of graphic resources that are suitable for use in this presentation</a:t>
                      </a:r>
                      <a:endParaRPr sz="1000">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412200">
                <a:tc>
                  <a:txBody>
                    <a:bodyPr/>
                    <a:lstStyle/>
                    <a:p>
                      <a:pPr marL="0" lvl="0" indent="0" algn="l" rtl="0">
                        <a:spcBef>
                          <a:spcPts val="0"/>
                        </a:spcBef>
                        <a:spcAft>
                          <a:spcPts val="0"/>
                        </a:spcAft>
                        <a:buNone/>
                      </a:pPr>
                      <a:r>
                        <a:rPr lang="en" sz="1100" b="1" u="sng">
                          <a:solidFill>
                            <a:schemeClr val="dk1"/>
                          </a:solidFill>
                          <a:latin typeface="Arima"/>
                          <a:ea typeface="Arima"/>
                          <a:cs typeface="Arima"/>
                          <a:sym typeface="Arima"/>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 slide</a:t>
                      </a:r>
                      <a:endParaRPr sz="1100" b="1">
                        <a:solidFill>
                          <a:schemeClr val="dk1"/>
                        </a:solidFill>
                        <a:latin typeface="Arima"/>
                        <a:ea typeface="Arima"/>
                        <a:cs typeface="Arima"/>
                        <a:sym typeface="Arim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Chivo"/>
                          <a:ea typeface="Chivo"/>
                          <a:cs typeface="Chivo"/>
                          <a:sym typeface="Chivo"/>
                        </a:rPr>
                        <a:t>You must keep it so that proper credits for our design are given</a:t>
                      </a:r>
                      <a:endParaRPr sz="1000">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412200">
                <a:tc>
                  <a:txBody>
                    <a:bodyPr/>
                    <a:lstStyle/>
                    <a:p>
                      <a:pPr marL="0" lvl="0" indent="0" algn="l" rtl="0">
                        <a:spcBef>
                          <a:spcPts val="0"/>
                        </a:spcBef>
                        <a:spcAft>
                          <a:spcPts val="0"/>
                        </a:spcAft>
                        <a:buNone/>
                      </a:pPr>
                      <a:r>
                        <a:rPr lang="en" sz="1100" b="1" u="sng">
                          <a:solidFill>
                            <a:schemeClr val="dk1"/>
                          </a:solidFill>
                          <a:latin typeface="Arima"/>
                          <a:ea typeface="Arima"/>
                          <a:cs typeface="Arima"/>
                          <a:sym typeface="Arima"/>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Colors</a:t>
                      </a:r>
                      <a:endParaRPr sz="1100" b="1">
                        <a:solidFill>
                          <a:schemeClr val="dk1"/>
                        </a:solidFill>
                        <a:latin typeface="Arima"/>
                        <a:ea typeface="Arima"/>
                        <a:cs typeface="Arima"/>
                        <a:sym typeface="Arim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Chivo"/>
                          <a:ea typeface="Chivo"/>
                          <a:cs typeface="Chivo"/>
                          <a:sym typeface="Chivo"/>
                        </a:rPr>
                        <a:t>All the colors used in this presentation</a:t>
                      </a:r>
                      <a:endParaRPr sz="1000">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412200">
                <a:tc>
                  <a:txBody>
                    <a:bodyPr/>
                    <a:lstStyle/>
                    <a:p>
                      <a:pPr marL="0" lvl="0" indent="0" algn="l" rtl="0">
                        <a:spcBef>
                          <a:spcPts val="0"/>
                        </a:spcBef>
                        <a:spcAft>
                          <a:spcPts val="0"/>
                        </a:spcAft>
                        <a:buNone/>
                      </a:pPr>
                      <a:r>
                        <a:rPr lang="en" sz="1100" b="1" u="sng">
                          <a:solidFill>
                            <a:schemeClr val="dk1"/>
                          </a:solidFill>
                          <a:latin typeface="Arima"/>
                          <a:ea typeface="Arima"/>
                          <a:cs typeface="Arima"/>
                          <a:sym typeface="Arima"/>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Icons</a:t>
                      </a:r>
                      <a:r>
                        <a:rPr lang="en" sz="1100" b="1">
                          <a:solidFill>
                            <a:schemeClr val="dk1"/>
                          </a:solidFill>
                          <a:latin typeface="Arima"/>
                          <a:ea typeface="Arima"/>
                          <a:cs typeface="Arima"/>
                          <a:sym typeface="Arima"/>
                        </a:rPr>
                        <a:t> and </a:t>
                      </a:r>
                      <a:r>
                        <a:rPr lang="en" sz="1100" b="1" u="sng">
                          <a:solidFill>
                            <a:schemeClr val="dk1"/>
                          </a:solidFill>
                          <a:latin typeface="Arima"/>
                          <a:ea typeface="Arima"/>
                          <a:cs typeface="Arima"/>
                          <a:sym typeface="Arima"/>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 resources</a:t>
                      </a:r>
                      <a:endParaRPr sz="1100" b="1">
                        <a:solidFill>
                          <a:schemeClr val="dk1"/>
                        </a:solidFill>
                        <a:latin typeface="Arima"/>
                        <a:ea typeface="Arima"/>
                        <a:cs typeface="Arima"/>
                        <a:sym typeface="Arim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Chivo"/>
                          <a:ea typeface="Chivo"/>
                          <a:cs typeface="Chivo"/>
                          <a:sym typeface="Chivo"/>
                        </a:rPr>
                        <a:t>These can be used in the template, and their size and color can be edited</a:t>
                      </a:r>
                      <a:endParaRPr sz="1000">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412200">
                <a:tc>
                  <a:txBody>
                    <a:bodyPr/>
                    <a:lstStyle/>
                    <a:p>
                      <a:pPr marL="0" lvl="0" indent="0" algn="l" rtl="0">
                        <a:spcBef>
                          <a:spcPts val="0"/>
                        </a:spcBef>
                        <a:spcAft>
                          <a:spcPts val="0"/>
                        </a:spcAft>
                        <a:buNone/>
                      </a:pPr>
                      <a:r>
                        <a:rPr lang="en" sz="1100" b="1">
                          <a:solidFill>
                            <a:schemeClr val="dk1"/>
                          </a:solidFill>
                          <a:latin typeface="Arima"/>
                          <a:ea typeface="Arima"/>
                          <a:cs typeface="Arima"/>
                          <a:sym typeface="Arima"/>
                        </a:rPr>
                        <a:t>Editable presentation theme</a:t>
                      </a:r>
                      <a:endParaRPr sz="1100" b="1">
                        <a:solidFill>
                          <a:schemeClr val="dk1"/>
                        </a:solidFill>
                        <a:latin typeface="Arima"/>
                        <a:ea typeface="Arima"/>
                        <a:cs typeface="Arima"/>
                        <a:sym typeface="Arim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Clr>
                          <a:srgbClr val="000000"/>
                        </a:buClr>
                        <a:buSzPts val="1100"/>
                        <a:buFont typeface="Arial"/>
                        <a:buNone/>
                      </a:pPr>
                      <a:r>
                        <a:rPr lang="en" sz="1000">
                          <a:solidFill>
                            <a:schemeClr val="dk1"/>
                          </a:solidFill>
                          <a:latin typeface="Chivo"/>
                          <a:ea typeface="Chivo"/>
                          <a:cs typeface="Chivo"/>
                          <a:sym typeface="Chivo"/>
                        </a:rPr>
                        <a:t>You can edit the master slides easily. For more info, click </a:t>
                      </a:r>
                      <a:r>
                        <a:rPr lang="en" sz="1000" b="1" u="sng">
                          <a:solidFill>
                            <a:schemeClr val="dk1"/>
                          </a:solidFill>
                          <a:latin typeface="Chivo"/>
                          <a:ea typeface="Chivo"/>
                          <a:cs typeface="Chivo"/>
                          <a:sym typeface="Chivo"/>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here</a:t>
                      </a:r>
                      <a:endParaRPr sz="1000" u="sng">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bl>
          </a:graphicData>
        </a:graphic>
      </p:graphicFrame>
      <p:sp>
        <p:nvSpPr>
          <p:cNvPr id="395" name="Google Shape;395;p39"/>
          <p:cNvSpPr txBox="1"/>
          <p:nvPr/>
        </p:nvSpPr>
        <p:spPr>
          <a:xfrm>
            <a:off x="710825" y="1134459"/>
            <a:ext cx="7704000" cy="3333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en" sz="1200">
                <a:solidFill>
                  <a:schemeClr val="dk1"/>
                </a:solidFill>
                <a:latin typeface="Chivo"/>
                <a:ea typeface="Chivo"/>
                <a:cs typeface="Chivo"/>
                <a:sym typeface="Chivo"/>
              </a:rPr>
              <a:t>You can delete this slide when you’re done editing the presentation</a:t>
            </a:r>
            <a:endParaRPr sz="1200">
              <a:solidFill>
                <a:schemeClr val="dk1"/>
              </a:solidFill>
              <a:latin typeface="Chivo"/>
              <a:ea typeface="Chivo"/>
              <a:cs typeface="Chivo"/>
              <a:sym typeface="Chivo"/>
            </a:endParaRPr>
          </a:p>
        </p:txBody>
      </p:sp>
      <p:sp>
        <p:nvSpPr>
          <p:cNvPr id="396" name="Google Shape;396;p39"/>
          <p:cNvSpPr txBox="1"/>
          <p:nvPr/>
        </p:nvSpPr>
        <p:spPr>
          <a:xfrm>
            <a:off x="712975" y="4189175"/>
            <a:ext cx="3579600" cy="41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Chivo"/>
                <a:ea typeface="Chivo"/>
                <a:cs typeface="Chivo"/>
                <a:sym typeface="Chivo"/>
              </a:rPr>
              <a:t>For more info:</a:t>
            </a:r>
            <a:r>
              <a:rPr lang="en" sz="800" b="1">
                <a:solidFill>
                  <a:schemeClr val="dk1"/>
                </a:solidFill>
                <a:latin typeface="Chivo"/>
                <a:ea typeface="Chivo"/>
                <a:cs typeface="Chivo"/>
                <a:sym typeface="Chivo"/>
              </a:rPr>
              <a:t/>
            </a:r>
            <a:br>
              <a:rPr lang="en" sz="800" b="1">
                <a:solidFill>
                  <a:schemeClr val="dk1"/>
                </a:solidFill>
                <a:latin typeface="Chivo"/>
                <a:ea typeface="Chivo"/>
                <a:cs typeface="Chivo"/>
                <a:sym typeface="Chivo"/>
              </a:rPr>
            </a:br>
            <a:r>
              <a:rPr lang="en" sz="1000" b="1" u="sng">
                <a:solidFill>
                  <a:schemeClr val="dk1"/>
                </a:solidFill>
                <a:latin typeface="Chivo"/>
                <a:ea typeface="Chivo"/>
                <a:cs typeface="Chivo"/>
                <a:sym typeface="Chivo"/>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 </a:t>
            </a:r>
            <a:r>
              <a:rPr lang="en" sz="1000" b="1" u="sng">
                <a:solidFill>
                  <a:schemeClr val="dk1"/>
                </a:solidFill>
                <a:latin typeface="Chivo"/>
                <a:ea typeface="Chivo"/>
                <a:cs typeface="Chivo"/>
                <a:sym typeface="Chivo"/>
              </a:rPr>
              <a:t> |  </a:t>
            </a:r>
            <a:r>
              <a:rPr lang="en" sz="1000" b="1" u="sng">
                <a:solidFill>
                  <a:schemeClr val="dk1"/>
                </a:solidFill>
                <a:latin typeface="Chivo"/>
                <a:ea typeface="Chivo"/>
                <a:cs typeface="Chivo"/>
                <a:sym typeface="Chivo"/>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BLOG</a:t>
            </a:r>
            <a:r>
              <a:rPr lang="en" sz="1000" b="1" u="sng">
                <a:solidFill>
                  <a:schemeClr val="dk1"/>
                </a:solidFill>
                <a:latin typeface="Chivo"/>
                <a:ea typeface="Chivo"/>
                <a:cs typeface="Chivo"/>
                <a:sym typeface="Chivo"/>
              </a:rPr>
              <a:t>  |  </a:t>
            </a:r>
            <a:r>
              <a:rPr lang="en" sz="1000" b="1" u="sng">
                <a:solidFill>
                  <a:schemeClr val="dk1"/>
                </a:solidFill>
                <a:latin typeface="Chivo"/>
                <a:ea typeface="Chivo"/>
                <a:cs typeface="Chivo"/>
                <a:sym typeface="Chivo"/>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FAQS</a:t>
            </a:r>
            <a:endParaRPr sz="1500" b="1" u="sng">
              <a:solidFill>
                <a:schemeClr val="dk1"/>
              </a:solidFill>
              <a:latin typeface="Chivo"/>
              <a:ea typeface="Chivo"/>
              <a:cs typeface="Chivo"/>
              <a:sym typeface="Chivo"/>
            </a:endParaRPr>
          </a:p>
        </p:txBody>
      </p:sp>
      <p:sp>
        <p:nvSpPr>
          <p:cNvPr id="397" name="Google Shape;397;p39"/>
          <p:cNvSpPr txBox="1"/>
          <p:nvPr/>
        </p:nvSpPr>
        <p:spPr>
          <a:xfrm>
            <a:off x="4851425" y="4189150"/>
            <a:ext cx="3579600" cy="419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Chivo"/>
                <a:ea typeface="Chivo"/>
                <a:cs typeface="Chivo"/>
                <a:sym typeface="Chivo"/>
              </a:rPr>
              <a:t>You can visit our sister projects:</a:t>
            </a:r>
            <a:r>
              <a:rPr lang="en" sz="800" b="1">
                <a:solidFill>
                  <a:schemeClr val="dk1"/>
                </a:solidFill>
                <a:latin typeface="Chivo"/>
                <a:ea typeface="Chivo"/>
                <a:cs typeface="Chivo"/>
                <a:sym typeface="Chivo"/>
              </a:rPr>
              <a:t/>
            </a:r>
            <a:br>
              <a:rPr lang="en" sz="800" b="1">
                <a:solidFill>
                  <a:schemeClr val="dk1"/>
                </a:solidFill>
                <a:latin typeface="Chivo"/>
                <a:ea typeface="Chivo"/>
                <a:cs typeface="Chivo"/>
                <a:sym typeface="Chivo"/>
              </a:rPr>
            </a:br>
            <a:r>
              <a:rPr lang="en" sz="1000" b="1" u="sng">
                <a:solidFill>
                  <a:schemeClr val="dk1"/>
                </a:solidFill>
                <a:latin typeface="Chivo"/>
                <a:ea typeface="Chivo"/>
                <a:cs typeface="Chivo"/>
                <a:sym typeface="Chivo"/>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b="1" u="sng">
                <a:solidFill>
                  <a:schemeClr val="dk1"/>
                </a:solidFill>
                <a:latin typeface="Chivo"/>
                <a:ea typeface="Chivo"/>
                <a:cs typeface="Chivo"/>
                <a:sym typeface="Chivo"/>
              </a:rPr>
              <a:t> | </a:t>
            </a:r>
            <a:r>
              <a:rPr lang="en" sz="1000" b="1" u="sng">
                <a:solidFill>
                  <a:schemeClr val="dk1"/>
                </a:solidFill>
                <a:latin typeface="Chivo"/>
                <a:ea typeface="Chivo"/>
                <a:cs typeface="Chivo"/>
                <a:sym typeface="Chivo"/>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u="sng">
                <a:solidFill>
                  <a:schemeClr val="dk1"/>
                </a:solidFill>
                <a:latin typeface="Chivo"/>
                <a:ea typeface="Chivo"/>
                <a:cs typeface="Chivo"/>
                <a:sym typeface="Chivo"/>
              </a:rPr>
              <a:t> | </a:t>
            </a:r>
            <a:r>
              <a:rPr lang="en" sz="1000" b="1" u="sng">
                <a:solidFill>
                  <a:schemeClr val="dk1"/>
                </a:solidFill>
                <a:latin typeface="Chivo"/>
                <a:ea typeface="Chivo"/>
                <a:cs typeface="Chivo"/>
                <a:sym typeface="Chivo"/>
                <a:hlinkClick r:id="rId11">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STORYSET</a:t>
            </a:r>
            <a:r>
              <a:rPr lang="en" sz="1000" b="1" u="sng">
                <a:solidFill>
                  <a:schemeClr val="dk1"/>
                </a:solidFill>
                <a:latin typeface="Chivo"/>
                <a:ea typeface="Chivo"/>
                <a:cs typeface="Chivo"/>
                <a:sym typeface="Chivo"/>
              </a:rPr>
              <a:t> | </a:t>
            </a:r>
            <a:r>
              <a:rPr lang="en" sz="1000" b="1" u="sng">
                <a:solidFill>
                  <a:schemeClr val="dk1"/>
                </a:solidFill>
                <a:latin typeface="Chivo"/>
                <a:ea typeface="Chivo"/>
                <a:cs typeface="Chivo"/>
                <a:sym typeface="Chivo"/>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WEPIK </a:t>
            </a:r>
            <a:r>
              <a:rPr lang="en" sz="1000" b="1" u="sng">
                <a:solidFill>
                  <a:schemeClr val="dk1"/>
                </a:solidFill>
                <a:latin typeface="Chivo"/>
                <a:ea typeface="Chivo"/>
                <a:cs typeface="Chivo"/>
                <a:sym typeface="Chivo"/>
              </a:rPr>
              <a:t>| </a:t>
            </a:r>
            <a:r>
              <a:rPr lang="en" sz="1000" b="1" u="sng">
                <a:solidFill>
                  <a:schemeClr val="dk1"/>
                </a:solidFill>
                <a:latin typeface="Chivo"/>
                <a:ea typeface="Chivo"/>
                <a:cs typeface="Chivo"/>
                <a:sym typeface="Chivo"/>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V</a:t>
            </a:r>
            <a:r>
              <a:rPr lang="en" sz="1000" b="1" u="sng">
                <a:solidFill>
                  <a:schemeClr val="dk1"/>
                </a:solidFill>
                <a:latin typeface="Chivo"/>
                <a:ea typeface="Chivo"/>
                <a:cs typeface="Chivo"/>
                <a:sym typeface="Chivo"/>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IDEVO</a:t>
            </a:r>
            <a:endParaRPr sz="1000" b="1" u="sng">
              <a:solidFill>
                <a:schemeClr val="dk1"/>
              </a:solidFill>
              <a:latin typeface="Chivo"/>
              <a:ea typeface="Chivo"/>
              <a:cs typeface="Chivo"/>
              <a:sym typeface="Chiv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sp>
        <p:nvSpPr>
          <p:cNvPr id="904" name="Google Shape;904;p6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Guess the literary genre!</a:t>
            </a:r>
            <a:endParaRPr/>
          </a:p>
        </p:txBody>
      </p:sp>
      <p:sp>
        <p:nvSpPr>
          <p:cNvPr id="905" name="Google Shape;905;p67"/>
          <p:cNvSpPr txBox="1"/>
          <p:nvPr/>
        </p:nvSpPr>
        <p:spPr>
          <a:xfrm flipH="1">
            <a:off x="2511900" y="1657225"/>
            <a:ext cx="4120200" cy="49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a:solidFill>
                  <a:schemeClr val="dk1"/>
                </a:solidFill>
                <a:latin typeface="Arima SemiBold"/>
                <a:ea typeface="Arima SemiBold"/>
                <a:cs typeface="Arima SemiBold"/>
                <a:sym typeface="Arima SemiBold"/>
              </a:rPr>
              <a:t>Literary genre</a:t>
            </a:r>
            <a:endParaRPr sz="2500">
              <a:solidFill>
                <a:schemeClr val="dk1"/>
              </a:solidFill>
              <a:latin typeface="Arima SemiBold"/>
              <a:ea typeface="Arima SemiBold"/>
              <a:cs typeface="Arima SemiBold"/>
              <a:sym typeface="Arima SemiBold"/>
            </a:endParaRPr>
          </a:p>
        </p:txBody>
      </p:sp>
      <p:sp>
        <p:nvSpPr>
          <p:cNvPr id="906" name="Google Shape;906;p67"/>
          <p:cNvSpPr txBox="1"/>
          <p:nvPr/>
        </p:nvSpPr>
        <p:spPr>
          <a:xfrm flipH="1">
            <a:off x="789425" y="2645250"/>
            <a:ext cx="2284200" cy="49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a:solidFill>
                  <a:schemeClr val="dk1"/>
                </a:solidFill>
                <a:latin typeface="Arima SemiBold"/>
                <a:ea typeface="Arima SemiBold"/>
                <a:cs typeface="Arima SemiBold"/>
                <a:sym typeface="Arima SemiBold"/>
              </a:rPr>
              <a:t>_______________</a:t>
            </a:r>
            <a:endParaRPr sz="2500">
              <a:solidFill>
                <a:schemeClr val="dk1"/>
              </a:solidFill>
              <a:latin typeface="Arima SemiBold"/>
              <a:ea typeface="Arima SemiBold"/>
              <a:cs typeface="Arima SemiBold"/>
              <a:sym typeface="Arima SemiBold"/>
            </a:endParaRPr>
          </a:p>
        </p:txBody>
      </p:sp>
      <p:sp>
        <p:nvSpPr>
          <p:cNvPr id="907" name="Google Shape;907;p67"/>
          <p:cNvSpPr txBox="1"/>
          <p:nvPr/>
        </p:nvSpPr>
        <p:spPr>
          <a:xfrm flipH="1">
            <a:off x="6070325" y="2645250"/>
            <a:ext cx="2284200" cy="49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a:solidFill>
                  <a:schemeClr val="dk1"/>
                </a:solidFill>
                <a:latin typeface="Arima SemiBold"/>
                <a:ea typeface="Arima SemiBold"/>
                <a:cs typeface="Arima SemiBold"/>
                <a:sym typeface="Arima SemiBold"/>
              </a:rPr>
              <a:t>_______________</a:t>
            </a:r>
            <a:endParaRPr sz="2500">
              <a:solidFill>
                <a:schemeClr val="dk1"/>
              </a:solidFill>
              <a:latin typeface="Arima SemiBold"/>
              <a:ea typeface="Arima SemiBold"/>
              <a:cs typeface="Arima SemiBold"/>
              <a:sym typeface="Arima SemiBold"/>
            </a:endParaRPr>
          </a:p>
        </p:txBody>
      </p:sp>
      <p:cxnSp>
        <p:nvCxnSpPr>
          <p:cNvPr id="908" name="Google Shape;908;p67"/>
          <p:cNvCxnSpPr>
            <a:stCxn id="906" idx="0"/>
            <a:endCxn id="905" idx="2"/>
          </p:cNvCxnSpPr>
          <p:nvPr/>
        </p:nvCxnSpPr>
        <p:spPr>
          <a:xfrm rot="-5400000">
            <a:off x="3006275" y="1079400"/>
            <a:ext cx="491100" cy="2640600"/>
          </a:xfrm>
          <a:prstGeom prst="bentConnector3">
            <a:avLst>
              <a:gd name="adj1" fmla="val 50013"/>
            </a:avLst>
          </a:prstGeom>
          <a:noFill/>
          <a:ln w="9525" cap="flat" cmpd="sng">
            <a:solidFill>
              <a:schemeClr val="dk1"/>
            </a:solidFill>
            <a:prstDash val="solid"/>
            <a:round/>
            <a:headEnd type="none" w="med" len="med"/>
            <a:tailEnd type="none" w="med" len="med"/>
          </a:ln>
        </p:spPr>
      </p:cxnSp>
      <p:cxnSp>
        <p:nvCxnSpPr>
          <p:cNvPr id="909" name="Google Shape;909;p67"/>
          <p:cNvCxnSpPr>
            <a:stCxn id="907" idx="0"/>
            <a:endCxn id="905" idx="2"/>
          </p:cNvCxnSpPr>
          <p:nvPr/>
        </p:nvCxnSpPr>
        <p:spPr>
          <a:xfrm rot="5400000" flipH="1">
            <a:off x="5646725" y="1079550"/>
            <a:ext cx="491100" cy="2640300"/>
          </a:xfrm>
          <a:prstGeom prst="bentConnector3">
            <a:avLst>
              <a:gd name="adj1" fmla="val 50013"/>
            </a:avLst>
          </a:prstGeom>
          <a:noFill/>
          <a:ln w="9525" cap="flat" cmpd="sng">
            <a:solidFill>
              <a:schemeClr val="dk1"/>
            </a:solidFill>
            <a:prstDash val="solid"/>
            <a:round/>
            <a:headEnd type="none" w="med" len="med"/>
            <a:tailEnd type="none" w="med" len="med"/>
          </a:ln>
        </p:spPr>
      </p:cxnSp>
      <p:cxnSp>
        <p:nvCxnSpPr>
          <p:cNvPr id="910" name="Google Shape;910;p67"/>
          <p:cNvCxnSpPr>
            <a:stCxn id="907" idx="2"/>
            <a:endCxn id="911" idx="0"/>
          </p:cNvCxnSpPr>
          <p:nvPr/>
        </p:nvCxnSpPr>
        <p:spPr>
          <a:xfrm>
            <a:off x="7212425" y="3142050"/>
            <a:ext cx="0" cy="182400"/>
          </a:xfrm>
          <a:prstGeom prst="straightConnector1">
            <a:avLst/>
          </a:prstGeom>
          <a:noFill/>
          <a:ln w="9525" cap="flat" cmpd="sng">
            <a:solidFill>
              <a:schemeClr val="dk1"/>
            </a:solidFill>
            <a:prstDash val="solid"/>
            <a:round/>
            <a:headEnd type="none" w="med" len="med"/>
            <a:tailEnd type="none" w="med" len="med"/>
          </a:ln>
        </p:spPr>
      </p:cxnSp>
      <p:sp>
        <p:nvSpPr>
          <p:cNvPr id="912" name="Google Shape;912;p67"/>
          <p:cNvSpPr txBox="1"/>
          <p:nvPr/>
        </p:nvSpPr>
        <p:spPr>
          <a:xfrm flipH="1">
            <a:off x="789425" y="3324463"/>
            <a:ext cx="2284200" cy="1243500"/>
          </a:xfrm>
          <a:prstGeom prst="rect">
            <a:avLst/>
          </a:prstGeom>
          <a:noFill/>
          <a:ln>
            <a:noFill/>
          </a:ln>
        </p:spPr>
        <p:txBody>
          <a:bodyPr spcFirstLastPara="1" wrap="square" lIns="91425" tIns="91425" rIns="91425" bIns="91425" anchor="t" anchorCtr="0">
            <a:noAutofit/>
          </a:bodyPr>
          <a:lstStyle/>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A long work</a:t>
            </a:r>
            <a:endParaRPr sz="1500">
              <a:solidFill>
                <a:schemeClr val="dk1"/>
              </a:solidFill>
              <a:latin typeface="Chivo"/>
              <a:ea typeface="Chivo"/>
              <a:cs typeface="Chivo"/>
              <a:sym typeface="Chivo"/>
            </a:endParaRPr>
          </a:p>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Multiple subplots</a:t>
            </a:r>
            <a:endParaRPr sz="1500">
              <a:solidFill>
                <a:schemeClr val="dk1"/>
              </a:solidFill>
              <a:latin typeface="Chivo"/>
              <a:ea typeface="Chivo"/>
              <a:cs typeface="Chivo"/>
              <a:sym typeface="Chivo"/>
            </a:endParaRPr>
          </a:p>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Psychological depth</a:t>
            </a:r>
            <a:endParaRPr sz="1500">
              <a:solidFill>
                <a:schemeClr val="dk1"/>
              </a:solidFill>
              <a:latin typeface="Chivo"/>
              <a:ea typeface="Chivo"/>
              <a:cs typeface="Chivo"/>
              <a:sym typeface="Chivo"/>
            </a:endParaRPr>
          </a:p>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Prose narrative</a:t>
            </a:r>
            <a:endParaRPr sz="1500">
              <a:solidFill>
                <a:schemeClr val="dk1"/>
              </a:solidFill>
              <a:latin typeface="Chivo"/>
              <a:ea typeface="Chivo"/>
              <a:cs typeface="Chivo"/>
              <a:sym typeface="Chivo"/>
            </a:endParaRPr>
          </a:p>
        </p:txBody>
      </p:sp>
      <p:sp>
        <p:nvSpPr>
          <p:cNvPr id="913" name="Google Shape;913;p67"/>
          <p:cNvSpPr txBox="1"/>
          <p:nvPr/>
        </p:nvSpPr>
        <p:spPr>
          <a:xfrm flipH="1">
            <a:off x="3429875" y="2645250"/>
            <a:ext cx="2284200" cy="49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a:solidFill>
                  <a:schemeClr val="dk1"/>
                </a:solidFill>
                <a:latin typeface="Arima SemiBold"/>
                <a:ea typeface="Arima SemiBold"/>
                <a:cs typeface="Arima SemiBold"/>
                <a:sym typeface="Arima SemiBold"/>
              </a:rPr>
              <a:t>_______________</a:t>
            </a:r>
            <a:endParaRPr sz="2500">
              <a:solidFill>
                <a:schemeClr val="dk1"/>
              </a:solidFill>
              <a:latin typeface="Arima SemiBold"/>
              <a:ea typeface="Arima SemiBold"/>
              <a:cs typeface="Arima SemiBold"/>
              <a:sym typeface="Arima SemiBold"/>
            </a:endParaRPr>
          </a:p>
        </p:txBody>
      </p:sp>
      <p:cxnSp>
        <p:nvCxnSpPr>
          <p:cNvPr id="914" name="Google Shape;914;p67"/>
          <p:cNvCxnSpPr>
            <a:stCxn id="913" idx="2"/>
            <a:endCxn id="915" idx="0"/>
          </p:cNvCxnSpPr>
          <p:nvPr/>
        </p:nvCxnSpPr>
        <p:spPr>
          <a:xfrm>
            <a:off x="4571975" y="3142050"/>
            <a:ext cx="0" cy="209100"/>
          </a:xfrm>
          <a:prstGeom prst="straightConnector1">
            <a:avLst/>
          </a:prstGeom>
          <a:noFill/>
          <a:ln w="9525" cap="flat" cmpd="sng">
            <a:solidFill>
              <a:schemeClr val="dk1"/>
            </a:solidFill>
            <a:prstDash val="solid"/>
            <a:round/>
            <a:headEnd type="none" w="med" len="med"/>
            <a:tailEnd type="none" w="med" len="med"/>
          </a:ln>
        </p:spPr>
      </p:cxnSp>
      <p:cxnSp>
        <p:nvCxnSpPr>
          <p:cNvPr id="916" name="Google Shape;916;p67"/>
          <p:cNvCxnSpPr>
            <a:stCxn id="906" idx="2"/>
            <a:endCxn id="912" idx="0"/>
          </p:cNvCxnSpPr>
          <p:nvPr/>
        </p:nvCxnSpPr>
        <p:spPr>
          <a:xfrm>
            <a:off x="1931525" y="3142050"/>
            <a:ext cx="0" cy="182400"/>
          </a:xfrm>
          <a:prstGeom prst="straightConnector1">
            <a:avLst/>
          </a:prstGeom>
          <a:noFill/>
          <a:ln w="9525" cap="flat" cmpd="sng">
            <a:solidFill>
              <a:schemeClr val="dk1"/>
            </a:solidFill>
            <a:prstDash val="solid"/>
            <a:round/>
            <a:headEnd type="none" w="med" len="med"/>
            <a:tailEnd type="none" w="med" len="med"/>
          </a:ln>
        </p:spPr>
      </p:cxnSp>
      <p:cxnSp>
        <p:nvCxnSpPr>
          <p:cNvPr id="917" name="Google Shape;917;p67"/>
          <p:cNvCxnSpPr>
            <a:stCxn id="913" idx="2"/>
            <a:endCxn id="918" idx="0"/>
          </p:cNvCxnSpPr>
          <p:nvPr/>
        </p:nvCxnSpPr>
        <p:spPr>
          <a:xfrm>
            <a:off x="4571975" y="3142050"/>
            <a:ext cx="0" cy="182400"/>
          </a:xfrm>
          <a:prstGeom prst="straightConnector1">
            <a:avLst/>
          </a:prstGeom>
          <a:noFill/>
          <a:ln w="9525" cap="flat" cmpd="sng">
            <a:solidFill>
              <a:schemeClr val="dk1"/>
            </a:solidFill>
            <a:prstDash val="solid"/>
            <a:round/>
            <a:headEnd type="none" w="med" len="med"/>
            <a:tailEnd type="none" w="med" len="med"/>
          </a:ln>
        </p:spPr>
      </p:cxnSp>
      <p:sp>
        <p:nvSpPr>
          <p:cNvPr id="918" name="Google Shape;918;p67"/>
          <p:cNvSpPr txBox="1"/>
          <p:nvPr/>
        </p:nvSpPr>
        <p:spPr>
          <a:xfrm flipH="1">
            <a:off x="3429900" y="3324463"/>
            <a:ext cx="2284200" cy="1243500"/>
          </a:xfrm>
          <a:prstGeom prst="rect">
            <a:avLst/>
          </a:prstGeom>
          <a:noFill/>
          <a:ln>
            <a:noFill/>
          </a:ln>
        </p:spPr>
        <p:txBody>
          <a:bodyPr spcFirstLastPara="1" wrap="square" lIns="91425" tIns="91425" rIns="91425" bIns="91425" anchor="t" anchorCtr="0">
            <a:noAutofit/>
          </a:bodyPr>
          <a:lstStyle/>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Metrical structure</a:t>
            </a:r>
            <a:endParaRPr sz="1500">
              <a:solidFill>
                <a:schemeClr val="dk1"/>
              </a:solidFill>
              <a:latin typeface="Chivo"/>
              <a:ea typeface="Chivo"/>
              <a:cs typeface="Chivo"/>
              <a:sym typeface="Chivo"/>
            </a:endParaRPr>
          </a:p>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Metaphor</a:t>
            </a:r>
            <a:endParaRPr sz="1500">
              <a:solidFill>
                <a:schemeClr val="dk1"/>
              </a:solidFill>
              <a:latin typeface="Chivo"/>
              <a:ea typeface="Chivo"/>
              <a:cs typeface="Chivo"/>
              <a:sym typeface="Chivo"/>
            </a:endParaRPr>
          </a:p>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Synthesis </a:t>
            </a:r>
            <a:endParaRPr sz="1500">
              <a:solidFill>
                <a:schemeClr val="dk1"/>
              </a:solidFill>
              <a:latin typeface="Chivo"/>
              <a:ea typeface="Chivo"/>
              <a:cs typeface="Chivo"/>
              <a:sym typeface="Chivo"/>
            </a:endParaRPr>
          </a:p>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Emotional </a:t>
            </a:r>
            <a:endParaRPr sz="1500">
              <a:solidFill>
                <a:schemeClr val="dk1"/>
              </a:solidFill>
              <a:latin typeface="Chivo"/>
              <a:ea typeface="Chivo"/>
              <a:cs typeface="Chivo"/>
              <a:sym typeface="Chivo"/>
            </a:endParaRPr>
          </a:p>
        </p:txBody>
      </p:sp>
      <p:sp>
        <p:nvSpPr>
          <p:cNvPr id="911" name="Google Shape;911;p67"/>
          <p:cNvSpPr txBox="1"/>
          <p:nvPr/>
        </p:nvSpPr>
        <p:spPr>
          <a:xfrm flipH="1">
            <a:off x="6070375" y="3324463"/>
            <a:ext cx="2284200" cy="1243500"/>
          </a:xfrm>
          <a:prstGeom prst="rect">
            <a:avLst/>
          </a:prstGeom>
          <a:noFill/>
          <a:ln>
            <a:noFill/>
          </a:ln>
        </p:spPr>
        <p:txBody>
          <a:bodyPr spcFirstLastPara="1" wrap="square" lIns="91425" tIns="91425" rIns="91425" bIns="91425" anchor="t" anchorCtr="0">
            <a:noAutofit/>
          </a:bodyPr>
          <a:lstStyle/>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Dialogue and action</a:t>
            </a:r>
            <a:endParaRPr sz="1500">
              <a:solidFill>
                <a:schemeClr val="dk1"/>
              </a:solidFill>
              <a:latin typeface="Chivo"/>
              <a:ea typeface="Chivo"/>
              <a:cs typeface="Chivo"/>
              <a:sym typeface="Chivo"/>
            </a:endParaRPr>
          </a:p>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Staging</a:t>
            </a:r>
            <a:endParaRPr sz="1500">
              <a:solidFill>
                <a:schemeClr val="dk1"/>
              </a:solidFill>
              <a:latin typeface="Chivo"/>
              <a:ea typeface="Chivo"/>
              <a:cs typeface="Chivo"/>
              <a:sym typeface="Chivo"/>
            </a:endParaRPr>
          </a:p>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Structure in acts</a:t>
            </a:r>
            <a:endParaRPr sz="1500">
              <a:solidFill>
                <a:schemeClr val="dk1"/>
              </a:solidFill>
              <a:latin typeface="Chivo"/>
              <a:ea typeface="Chivo"/>
              <a:cs typeface="Chivo"/>
              <a:sym typeface="Chivo"/>
            </a:endParaRPr>
          </a:p>
          <a:p>
            <a:pPr marL="228600" lvl="0" indent="-209550" algn="l" rtl="0">
              <a:lnSpc>
                <a:spcPct val="115000"/>
              </a:lnSpc>
              <a:spcBef>
                <a:spcPts val="0"/>
              </a:spcBef>
              <a:spcAft>
                <a:spcPts val="0"/>
              </a:spcAft>
              <a:buClr>
                <a:schemeClr val="dk1"/>
              </a:buClr>
              <a:buSzPts val="1500"/>
              <a:buFont typeface="Chivo"/>
              <a:buChar char="●"/>
            </a:pPr>
            <a:r>
              <a:rPr lang="en" sz="1500">
                <a:solidFill>
                  <a:schemeClr val="dk1"/>
                </a:solidFill>
                <a:latin typeface="Chivo"/>
                <a:ea typeface="Chivo"/>
                <a:cs typeface="Chivo"/>
                <a:sym typeface="Chivo"/>
              </a:rPr>
              <a:t>Conflicts / tensions</a:t>
            </a:r>
            <a:endParaRPr sz="1500">
              <a:solidFill>
                <a:schemeClr val="dk1"/>
              </a:solidFill>
              <a:latin typeface="Chivo"/>
              <a:ea typeface="Chivo"/>
              <a:cs typeface="Chivo"/>
              <a:sym typeface="Chivo"/>
            </a:endParaRPr>
          </a:p>
        </p:txBody>
      </p:sp>
      <p:pic>
        <p:nvPicPr>
          <p:cNvPr id="919" name="Google Shape;919;p67"/>
          <p:cNvPicPr preferRelativeResize="0"/>
          <p:nvPr/>
        </p:nvPicPr>
        <p:blipFill>
          <a:blip r:embed="rId3">
            <a:alphaModFix/>
          </a:blip>
          <a:stretch>
            <a:fillRect/>
          </a:stretch>
        </p:blipFill>
        <p:spPr>
          <a:xfrm rot="-8249645">
            <a:off x="7890581" y="2053755"/>
            <a:ext cx="1715391" cy="393186"/>
          </a:xfrm>
          <a:prstGeom prst="rect">
            <a:avLst/>
          </a:prstGeom>
          <a:noFill/>
          <a:ln>
            <a:noFill/>
          </a:ln>
        </p:spPr>
      </p:pic>
      <p:sp>
        <p:nvSpPr>
          <p:cNvPr id="920" name="Google Shape;920;p67"/>
          <p:cNvSpPr txBox="1"/>
          <p:nvPr/>
        </p:nvSpPr>
        <p:spPr>
          <a:xfrm>
            <a:off x="1390925" y="1041825"/>
            <a:ext cx="63621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1500"/>
              </a:spcBef>
              <a:spcAft>
                <a:spcPts val="0"/>
              </a:spcAft>
              <a:buNone/>
            </a:pPr>
            <a:r>
              <a:rPr lang="en" sz="1300" b="1">
                <a:solidFill>
                  <a:schemeClr val="dk1"/>
                </a:solidFill>
                <a:latin typeface="Chivo"/>
                <a:ea typeface="Chivo"/>
                <a:cs typeface="Chivo"/>
                <a:sym typeface="Chivo"/>
              </a:rPr>
              <a:t>According </a:t>
            </a:r>
            <a:r>
              <a:rPr lang="en" sz="1300">
                <a:solidFill>
                  <a:schemeClr val="dk1"/>
                </a:solidFill>
                <a:latin typeface="Chivo"/>
                <a:ea typeface="Chivo"/>
                <a:cs typeface="Chivo"/>
                <a:sym typeface="Chivo"/>
              </a:rPr>
              <a:t>to the </a:t>
            </a:r>
            <a:r>
              <a:rPr lang="en" sz="1300" b="1">
                <a:solidFill>
                  <a:schemeClr val="dk1"/>
                </a:solidFill>
                <a:latin typeface="Chivo"/>
                <a:ea typeface="Chivo"/>
                <a:cs typeface="Chivo"/>
                <a:sym typeface="Chivo"/>
              </a:rPr>
              <a:t>characteristics </a:t>
            </a:r>
            <a:r>
              <a:rPr lang="en" sz="1300">
                <a:solidFill>
                  <a:schemeClr val="dk1"/>
                </a:solidFill>
                <a:latin typeface="Chivo"/>
                <a:ea typeface="Chivo"/>
                <a:cs typeface="Chivo"/>
                <a:sym typeface="Chivo"/>
              </a:rPr>
              <a:t>below, </a:t>
            </a:r>
            <a:r>
              <a:rPr lang="en" sz="1300" b="1">
                <a:solidFill>
                  <a:schemeClr val="dk1"/>
                </a:solidFill>
                <a:latin typeface="Chivo"/>
                <a:ea typeface="Chivo"/>
                <a:cs typeface="Chivo"/>
                <a:sym typeface="Chivo"/>
              </a:rPr>
              <a:t>write </a:t>
            </a:r>
            <a:r>
              <a:rPr lang="en" sz="1300">
                <a:solidFill>
                  <a:schemeClr val="dk1"/>
                </a:solidFill>
                <a:latin typeface="Chivo"/>
                <a:ea typeface="Chivo"/>
                <a:cs typeface="Chivo"/>
                <a:sym typeface="Chivo"/>
              </a:rPr>
              <a:t>the type of </a:t>
            </a:r>
            <a:r>
              <a:rPr lang="en" sz="1300" b="1">
                <a:solidFill>
                  <a:schemeClr val="dk1"/>
                </a:solidFill>
                <a:latin typeface="Chivo"/>
                <a:ea typeface="Chivo"/>
                <a:cs typeface="Chivo"/>
                <a:sym typeface="Chivo"/>
              </a:rPr>
              <a:t>literary genre</a:t>
            </a:r>
            <a:r>
              <a:rPr lang="en" sz="1300">
                <a:solidFill>
                  <a:schemeClr val="dk1"/>
                </a:solidFill>
                <a:latin typeface="Chivo"/>
                <a:ea typeface="Chivo"/>
                <a:cs typeface="Chivo"/>
                <a:sym typeface="Chivo"/>
              </a:rPr>
              <a:t> to which it refers</a:t>
            </a:r>
            <a:endParaRPr sz="1300">
              <a:solidFill>
                <a:schemeClr val="dk1"/>
              </a:solidFill>
              <a:latin typeface="Chivo"/>
              <a:ea typeface="Chivo"/>
              <a:cs typeface="Chivo"/>
              <a:sym typeface="Chiv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6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Reflect on the text!</a:t>
            </a:r>
            <a:endParaRPr/>
          </a:p>
        </p:txBody>
      </p:sp>
      <p:sp>
        <p:nvSpPr>
          <p:cNvPr id="926" name="Google Shape;926;p68"/>
          <p:cNvSpPr txBox="1"/>
          <p:nvPr/>
        </p:nvSpPr>
        <p:spPr>
          <a:xfrm>
            <a:off x="1390925" y="1041825"/>
            <a:ext cx="6362100" cy="391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1500"/>
              </a:spcBef>
              <a:spcAft>
                <a:spcPts val="0"/>
              </a:spcAft>
              <a:buNone/>
            </a:pPr>
            <a:r>
              <a:rPr lang="en" sz="1300" b="1">
                <a:solidFill>
                  <a:schemeClr val="dk1"/>
                </a:solidFill>
                <a:latin typeface="Chivo"/>
                <a:ea typeface="Chivo"/>
                <a:cs typeface="Chivo"/>
                <a:sym typeface="Chivo"/>
              </a:rPr>
              <a:t>Read </a:t>
            </a:r>
            <a:r>
              <a:rPr lang="en" sz="1300">
                <a:solidFill>
                  <a:schemeClr val="dk1"/>
                </a:solidFill>
                <a:latin typeface="Chivo"/>
                <a:ea typeface="Chivo"/>
                <a:cs typeface="Chivo"/>
                <a:sym typeface="Chivo"/>
              </a:rPr>
              <a:t>the following</a:t>
            </a:r>
            <a:r>
              <a:rPr lang="en" sz="1300" b="1">
                <a:solidFill>
                  <a:schemeClr val="dk1"/>
                </a:solidFill>
                <a:latin typeface="Chivo"/>
                <a:ea typeface="Chivo"/>
                <a:cs typeface="Chivo"/>
                <a:sym typeface="Chivo"/>
              </a:rPr>
              <a:t> text </a:t>
            </a:r>
            <a:r>
              <a:rPr lang="en" sz="1300">
                <a:solidFill>
                  <a:schemeClr val="dk1"/>
                </a:solidFill>
                <a:latin typeface="Chivo"/>
                <a:ea typeface="Chivo"/>
                <a:cs typeface="Chivo"/>
                <a:sym typeface="Chivo"/>
              </a:rPr>
              <a:t>and</a:t>
            </a:r>
            <a:r>
              <a:rPr lang="en" sz="1300" b="1">
                <a:solidFill>
                  <a:schemeClr val="dk1"/>
                </a:solidFill>
                <a:latin typeface="Chivo"/>
                <a:ea typeface="Chivo"/>
                <a:cs typeface="Chivo"/>
                <a:sym typeface="Chivo"/>
              </a:rPr>
              <a:t> answer </a:t>
            </a:r>
            <a:r>
              <a:rPr lang="en" sz="1300">
                <a:solidFill>
                  <a:schemeClr val="dk1"/>
                </a:solidFill>
                <a:latin typeface="Chivo"/>
                <a:ea typeface="Chivo"/>
                <a:cs typeface="Chivo"/>
                <a:sym typeface="Chivo"/>
              </a:rPr>
              <a:t>the corresponding</a:t>
            </a:r>
            <a:r>
              <a:rPr lang="en" sz="1300" b="1">
                <a:solidFill>
                  <a:schemeClr val="dk1"/>
                </a:solidFill>
                <a:latin typeface="Chivo"/>
                <a:ea typeface="Chivo"/>
                <a:cs typeface="Chivo"/>
                <a:sym typeface="Chivo"/>
              </a:rPr>
              <a:t> questions</a:t>
            </a:r>
            <a:endParaRPr sz="1300">
              <a:solidFill>
                <a:schemeClr val="dk1"/>
              </a:solidFill>
              <a:latin typeface="Chivo"/>
              <a:ea typeface="Chivo"/>
              <a:cs typeface="Chivo"/>
              <a:sym typeface="Chivo"/>
            </a:endParaRPr>
          </a:p>
        </p:txBody>
      </p:sp>
      <p:graphicFrame>
        <p:nvGraphicFramePr>
          <p:cNvPr id="927" name="Google Shape;927;p68"/>
          <p:cNvGraphicFramePr/>
          <p:nvPr/>
        </p:nvGraphicFramePr>
        <p:xfrm>
          <a:off x="4445450" y="1530050"/>
          <a:ext cx="3000000" cy="3000000"/>
        </p:xfrm>
        <a:graphic>
          <a:graphicData uri="http://schemas.openxmlformats.org/drawingml/2006/table">
            <a:tbl>
              <a:tblPr>
                <a:noFill/>
                <a:tableStyleId>{7887E96C-790D-49A3-B7D3-91B8F966DA1C}</a:tableStyleId>
              </a:tblPr>
              <a:tblGrid>
                <a:gridCol w="1995950">
                  <a:extLst>
                    <a:ext uri="{9D8B030D-6E8A-4147-A177-3AD203B41FA5}">
                      <a16:colId xmlns:a16="http://schemas.microsoft.com/office/drawing/2014/main" val="20000"/>
                    </a:ext>
                  </a:extLst>
                </a:gridCol>
                <a:gridCol w="1899325">
                  <a:extLst>
                    <a:ext uri="{9D8B030D-6E8A-4147-A177-3AD203B41FA5}">
                      <a16:colId xmlns:a16="http://schemas.microsoft.com/office/drawing/2014/main" val="20001"/>
                    </a:ext>
                  </a:extLst>
                </a:gridCol>
              </a:tblGrid>
              <a:tr h="618650">
                <a:tc>
                  <a:txBody>
                    <a:bodyPr/>
                    <a:lstStyle/>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Who are the characters?</a:t>
                      </a:r>
                      <a:endParaRPr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endParaRPr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618650">
                <a:tc>
                  <a:txBody>
                    <a:bodyPr/>
                    <a:lstStyle/>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What is the plot?</a:t>
                      </a:r>
                      <a:endParaRPr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endParaRPr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618650">
                <a:tc>
                  <a:txBody>
                    <a:bodyPr/>
                    <a:lstStyle/>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How does it end?</a:t>
                      </a:r>
                      <a:endParaRPr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endParaRPr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1199650">
                <a:tc>
                  <a:txBody>
                    <a:bodyPr/>
                    <a:lstStyle/>
                    <a:p>
                      <a:pPr marL="0" lvl="0" indent="0" algn="l" rtl="0">
                        <a:lnSpc>
                          <a:spcPct val="115000"/>
                        </a:lnSpc>
                        <a:spcBef>
                          <a:spcPts val="0"/>
                        </a:spcBef>
                        <a:spcAft>
                          <a:spcPts val="0"/>
                        </a:spcAft>
                        <a:buNone/>
                      </a:pPr>
                      <a:r>
                        <a:rPr lang="en" b="1">
                          <a:solidFill>
                            <a:schemeClr val="dk1"/>
                          </a:solidFill>
                          <a:latin typeface="Chivo"/>
                          <a:ea typeface="Chivo"/>
                          <a:cs typeface="Chivo"/>
                          <a:sym typeface="Chivo"/>
                        </a:rPr>
                        <a:t>Make a critical reflection</a:t>
                      </a:r>
                      <a:endParaRPr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endParaRPr b="1">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bl>
          </a:graphicData>
        </a:graphic>
      </p:graphicFrame>
      <p:sp>
        <p:nvSpPr>
          <p:cNvPr id="928" name="Google Shape;928;p68"/>
          <p:cNvSpPr txBox="1"/>
          <p:nvPr/>
        </p:nvSpPr>
        <p:spPr>
          <a:xfrm>
            <a:off x="713225" y="1640562"/>
            <a:ext cx="3669900" cy="285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Chivo"/>
                <a:ea typeface="Chivo"/>
                <a:cs typeface="Chivo"/>
                <a:sym typeface="Chivo"/>
              </a:rPr>
              <a:t>En la ciudad de sueños y luces encendidas, dos almas se cruzaron en noches compartidas. María, la artista, pintaba el cielo estrellado, Miguel, el músico, con su guitarra le cantaba</a:t>
            </a:r>
            <a:endParaRPr>
              <a:solidFill>
                <a:schemeClr val="dk1"/>
              </a:solidFill>
              <a:latin typeface="Chivo"/>
              <a:ea typeface="Chivo"/>
              <a:cs typeface="Chivo"/>
              <a:sym typeface="Chivo"/>
            </a:endParaRPr>
          </a:p>
          <a:p>
            <a:pPr marL="0" lvl="0" indent="0" algn="l" rtl="0">
              <a:lnSpc>
                <a:spcPct val="115000"/>
              </a:lnSpc>
              <a:spcBef>
                <a:spcPts val="1500"/>
              </a:spcBef>
              <a:spcAft>
                <a:spcPts val="0"/>
              </a:spcAft>
              <a:buNone/>
            </a:pPr>
            <a:r>
              <a:rPr lang="en">
                <a:solidFill>
                  <a:schemeClr val="dk1"/>
                </a:solidFill>
                <a:latin typeface="Chivo"/>
                <a:ea typeface="Chivo"/>
                <a:cs typeface="Chivo"/>
                <a:sym typeface="Chivo"/>
              </a:rPr>
              <a:t>Cada pincelada y acorde unían sus caminos, tejiendo melodías en mágicos destinos. En un rincón bohemio, sus almas se entrelazaron, creando un universo donde sus sueños vibraron</a:t>
            </a:r>
            <a:endParaRPr>
              <a:solidFill>
                <a:schemeClr val="dk1"/>
              </a:solidFill>
              <a:latin typeface="Chivo"/>
              <a:ea typeface="Chivo"/>
              <a:cs typeface="Chivo"/>
              <a:sym typeface="Chiv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3" name="Google Shape;933;p6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Spanish literature evolution</a:t>
            </a:r>
            <a:endParaRPr/>
          </a:p>
        </p:txBody>
      </p:sp>
      <p:sp>
        <p:nvSpPr>
          <p:cNvPr id="934" name="Google Shape;934;p69"/>
          <p:cNvSpPr txBox="1"/>
          <p:nvPr/>
        </p:nvSpPr>
        <p:spPr>
          <a:xfrm>
            <a:off x="2667148" y="4132575"/>
            <a:ext cx="3809700" cy="488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Chivo"/>
                <a:ea typeface="Chivo"/>
                <a:cs typeface="Chivo"/>
                <a:sym typeface="Chivo"/>
              </a:rPr>
              <a:t>Follow the link in the graph to modify its data and then paste the new one here.</a:t>
            </a:r>
            <a:r>
              <a:rPr lang="en" sz="1100" u="sng">
                <a:solidFill>
                  <a:schemeClr val="dk1"/>
                </a:solidFill>
                <a:latin typeface="Chivo"/>
                <a:ea typeface="Chivo"/>
                <a:cs typeface="Chivo"/>
                <a:sym typeface="Chivo"/>
              </a:rPr>
              <a:t> </a:t>
            </a:r>
            <a:r>
              <a:rPr lang="en" sz="1100" b="1" u="sng">
                <a:solidFill>
                  <a:schemeClr val="dk1"/>
                </a:solidFill>
                <a:latin typeface="Chivo"/>
                <a:ea typeface="Chivo"/>
                <a:cs typeface="Chivo"/>
                <a:sym typeface="Chivo"/>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100" b="1" u="sng">
              <a:solidFill>
                <a:schemeClr val="dk1"/>
              </a:solidFill>
              <a:latin typeface="Chivo"/>
              <a:ea typeface="Chivo"/>
              <a:cs typeface="Chivo"/>
              <a:sym typeface="Chivo"/>
            </a:endParaRPr>
          </a:p>
        </p:txBody>
      </p:sp>
      <p:sp>
        <p:nvSpPr>
          <p:cNvPr id="935" name="Google Shape;935;p69"/>
          <p:cNvSpPr txBox="1"/>
          <p:nvPr/>
        </p:nvSpPr>
        <p:spPr>
          <a:xfrm flipH="1">
            <a:off x="713151" y="1217125"/>
            <a:ext cx="18339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500">
                <a:solidFill>
                  <a:schemeClr val="dk1"/>
                </a:solidFill>
                <a:latin typeface="Arima SemiBold"/>
                <a:ea typeface="Arima SemiBold"/>
                <a:cs typeface="Arima SemiBold"/>
                <a:sym typeface="Arima SemiBold"/>
              </a:rPr>
              <a:t>XXXX</a:t>
            </a:r>
            <a:endParaRPr sz="2500">
              <a:solidFill>
                <a:schemeClr val="dk1"/>
              </a:solidFill>
              <a:latin typeface="Arima SemiBold"/>
              <a:ea typeface="Arima SemiBold"/>
              <a:cs typeface="Arima SemiBold"/>
              <a:sym typeface="Arima SemiBold"/>
            </a:endParaRPr>
          </a:p>
        </p:txBody>
      </p:sp>
      <p:sp>
        <p:nvSpPr>
          <p:cNvPr id="936" name="Google Shape;936;p69"/>
          <p:cNvSpPr txBox="1"/>
          <p:nvPr/>
        </p:nvSpPr>
        <p:spPr>
          <a:xfrm flipH="1">
            <a:off x="713150" y="1711000"/>
            <a:ext cx="1833900" cy="927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sz="1500">
                <a:solidFill>
                  <a:schemeClr val="dk1"/>
                </a:solidFill>
                <a:latin typeface="Chivo"/>
                <a:ea typeface="Chivo"/>
                <a:cs typeface="Chivo"/>
                <a:sym typeface="Chivo"/>
              </a:rPr>
              <a:t>Venus is the second planet from the Sun</a:t>
            </a:r>
            <a:endParaRPr sz="1500">
              <a:solidFill>
                <a:schemeClr val="dk1"/>
              </a:solidFill>
              <a:latin typeface="Chivo"/>
              <a:ea typeface="Chivo"/>
              <a:cs typeface="Chivo"/>
              <a:sym typeface="Chivo"/>
            </a:endParaRPr>
          </a:p>
        </p:txBody>
      </p:sp>
      <p:sp>
        <p:nvSpPr>
          <p:cNvPr id="937" name="Google Shape;937;p69"/>
          <p:cNvSpPr txBox="1"/>
          <p:nvPr/>
        </p:nvSpPr>
        <p:spPr>
          <a:xfrm flipH="1">
            <a:off x="6596901" y="1217113"/>
            <a:ext cx="18339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500">
                <a:solidFill>
                  <a:schemeClr val="dk1"/>
                </a:solidFill>
                <a:latin typeface="Arima SemiBold"/>
                <a:ea typeface="Arima SemiBold"/>
                <a:cs typeface="Arima SemiBold"/>
                <a:sym typeface="Arima SemiBold"/>
              </a:rPr>
              <a:t>XXXX</a:t>
            </a:r>
            <a:endParaRPr sz="2500">
              <a:solidFill>
                <a:schemeClr val="dk1"/>
              </a:solidFill>
              <a:latin typeface="Arima SemiBold"/>
              <a:ea typeface="Arima SemiBold"/>
              <a:cs typeface="Arima SemiBold"/>
              <a:sym typeface="Arima SemiBold"/>
            </a:endParaRPr>
          </a:p>
        </p:txBody>
      </p:sp>
      <p:sp>
        <p:nvSpPr>
          <p:cNvPr id="938" name="Google Shape;938;p69"/>
          <p:cNvSpPr txBox="1"/>
          <p:nvPr/>
        </p:nvSpPr>
        <p:spPr>
          <a:xfrm flipH="1">
            <a:off x="6596900" y="1710988"/>
            <a:ext cx="1833900" cy="927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500">
                <a:solidFill>
                  <a:schemeClr val="dk1"/>
                </a:solidFill>
                <a:latin typeface="Chivo"/>
                <a:ea typeface="Chivo"/>
                <a:cs typeface="Chivo"/>
                <a:sym typeface="Chivo"/>
              </a:rPr>
              <a:t>Mercury is the closest planet to the Sun </a:t>
            </a:r>
            <a:endParaRPr sz="1500">
              <a:solidFill>
                <a:schemeClr val="dk1"/>
              </a:solidFill>
              <a:latin typeface="Chivo"/>
              <a:ea typeface="Chivo"/>
              <a:cs typeface="Chivo"/>
              <a:sym typeface="Chivo"/>
            </a:endParaRPr>
          </a:p>
        </p:txBody>
      </p:sp>
      <p:pic>
        <p:nvPicPr>
          <p:cNvPr id="939" name="Google Shape;939;p69" title="Gráfico">
            <a:hlinkClick r:id="rId4"/>
          </p:cNvPr>
          <p:cNvPicPr preferRelativeResize="0"/>
          <p:nvPr/>
        </p:nvPicPr>
        <p:blipFill>
          <a:blip r:embed="rId5">
            <a:alphaModFix/>
          </a:blip>
          <a:stretch>
            <a:fillRect/>
          </a:stretch>
        </p:blipFill>
        <p:spPr>
          <a:xfrm>
            <a:off x="2867763" y="1322525"/>
            <a:ext cx="3408417" cy="2810050"/>
          </a:xfrm>
          <a:prstGeom prst="rect">
            <a:avLst/>
          </a:prstGeom>
          <a:noFill/>
          <a:ln>
            <a:noFill/>
          </a:ln>
        </p:spPr>
      </p:pic>
      <p:sp>
        <p:nvSpPr>
          <p:cNvPr id="940" name="Google Shape;940;p69"/>
          <p:cNvSpPr txBox="1"/>
          <p:nvPr/>
        </p:nvSpPr>
        <p:spPr>
          <a:xfrm flipH="1">
            <a:off x="713176" y="2816200"/>
            <a:ext cx="18339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500">
                <a:solidFill>
                  <a:schemeClr val="dk1"/>
                </a:solidFill>
                <a:latin typeface="Arima SemiBold"/>
                <a:ea typeface="Arima SemiBold"/>
                <a:cs typeface="Arima SemiBold"/>
                <a:sym typeface="Arima SemiBold"/>
              </a:rPr>
              <a:t>XXXX</a:t>
            </a:r>
            <a:endParaRPr sz="2500">
              <a:solidFill>
                <a:schemeClr val="dk1"/>
              </a:solidFill>
              <a:latin typeface="Arima SemiBold"/>
              <a:ea typeface="Arima SemiBold"/>
              <a:cs typeface="Arima SemiBold"/>
              <a:sym typeface="Arima SemiBold"/>
            </a:endParaRPr>
          </a:p>
        </p:txBody>
      </p:sp>
      <p:sp>
        <p:nvSpPr>
          <p:cNvPr id="941" name="Google Shape;941;p69"/>
          <p:cNvSpPr txBox="1"/>
          <p:nvPr/>
        </p:nvSpPr>
        <p:spPr>
          <a:xfrm flipH="1">
            <a:off x="713175" y="3310075"/>
            <a:ext cx="1833900" cy="927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500">
                <a:solidFill>
                  <a:schemeClr val="dk1"/>
                </a:solidFill>
                <a:latin typeface="Chivo"/>
                <a:ea typeface="Chivo"/>
                <a:cs typeface="Chivo"/>
                <a:sym typeface="Chivo"/>
              </a:rPr>
              <a:t>Despite being red, Mars is actually a cold place</a:t>
            </a:r>
            <a:endParaRPr sz="1500">
              <a:solidFill>
                <a:schemeClr val="dk1"/>
              </a:solidFill>
              <a:latin typeface="Chivo"/>
              <a:ea typeface="Chivo"/>
              <a:cs typeface="Chivo"/>
              <a:sym typeface="Chivo"/>
            </a:endParaRPr>
          </a:p>
        </p:txBody>
      </p:sp>
      <p:sp>
        <p:nvSpPr>
          <p:cNvPr id="942" name="Google Shape;942;p69"/>
          <p:cNvSpPr txBox="1"/>
          <p:nvPr/>
        </p:nvSpPr>
        <p:spPr>
          <a:xfrm flipH="1">
            <a:off x="6596926" y="2816188"/>
            <a:ext cx="18339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500">
                <a:solidFill>
                  <a:schemeClr val="dk1"/>
                </a:solidFill>
                <a:latin typeface="Arima SemiBold"/>
                <a:ea typeface="Arima SemiBold"/>
                <a:cs typeface="Arima SemiBold"/>
                <a:sym typeface="Arima SemiBold"/>
              </a:rPr>
              <a:t>XXXX</a:t>
            </a:r>
            <a:endParaRPr sz="2500">
              <a:solidFill>
                <a:schemeClr val="dk1"/>
              </a:solidFill>
              <a:latin typeface="Arima SemiBold"/>
              <a:ea typeface="Arima SemiBold"/>
              <a:cs typeface="Arima SemiBold"/>
              <a:sym typeface="Arima SemiBold"/>
            </a:endParaRPr>
          </a:p>
        </p:txBody>
      </p:sp>
      <p:sp>
        <p:nvSpPr>
          <p:cNvPr id="943" name="Google Shape;943;p69"/>
          <p:cNvSpPr txBox="1"/>
          <p:nvPr/>
        </p:nvSpPr>
        <p:spPr>
          <a:xfrm flipH="1">
            <a:off x="6596925" y="3310063"/>
            <a:ext cx="1833900" cy="927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4C2A19"/>
              </a:buClr>
              <a:buSzPts val="1100"/>
              <a:buFont typeface="Arial"/>
              <a:buNone/>
            </a:pPr>
            <a:r>
              <a:rPr lang="en" sz="1500">
                <a:solidFill>
                  <a:schemeClr val="dk1"/>
                </a:solidFill>
                <a:latin typeface="Chivo"/>
                <a:ea typeface="Chivo"/>
                <a:cs typeface="Chivo"/>
                <a:sym typeface="Chivo"/>
              </a:rPr>
              <a:t>Saturn is a gas giant and has several rings</a:t>
            </a:r>
            <a:endParaRPr sz="1500">
              <a:solidFill>
                <a:schemeClr val="dk1"/>
              </a:solidFill>
              <a:latin typeface="Chivo"/>
              <a:ea typeface="Chivo"/>
              <a:cs typeface="Chivo"/>
              <a:sym typeface="Chiv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71"/>
          <p:cNvSpPr txBox="1">
            <a:spLocks noGrp="1"/>
          </p:cNvSpPr>
          <p:nvPr>
            <p:ph type="title"/>
          </p:nvPr>
        </p:nvSpPr>
        <p:spPr>
          <a:xfrm>
            <a:off x="2565150" y="624313"/>
            <a:ext cx="4013700" cy="100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963" name="Google Shape;963;p71"/>
          <p:cNvSpPr txBox="1">
            <a:spLocks noGrp="1"/>
          </p:cNvSpPr>
          <p:nvPr>
            <p:ph type="subTitle" idx="1"/>
          </p:nvPr>
        </p:nvSpPr>
        <p:spPr>
          <a:xfrm>
            <a:off x="3074550" y="1541963"/>
            <a:ext cx="2994900" cy="124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4C2A19"/>
              </a:buClr>
              <a:buSzPts val="1100"/>
              <a:buFont typeface="Arial"/>
              <a:buNone/>
            </a:pPr>
            <a:r>
              <a:rPr lang="en" b="1"/>
              <a:t>Do you have any questions?</a:t>
            </a:r>
            <a:endParaRPr b="1"/>
          </a:p>
          <a:p>
            <a:pPr marL="0" lvl="0" indent="0" algn="ctr" rtl="0">
              <a:spcBef>
                <a:spcPts val="0"/>
              </a:spcBef>
              <a:spcAft>
                <a:spcPts val="0"/>
              </a:spcAft>
              <a:buClr>
                <a:srgbClr val="4C2A19"/>
              </a:buClr>
              <a:buSzPts val="1100"/>
              <a:buFont typeface="Arial"/>
              <a:buNone/>
            </a:pPr>
            <a:r>
              <a:rPr lang="en"/>
              <a:t>addyouremail@freepik.com +91 620 421 838 yourwebsite.com</a:t>
            </a:r>
            <a:endParaRPr/>
          </a:p>
        </p:txBody>
      </p:sp>
      <p:sp>
        <p:nvSpPr>
          <p:cNvPr id="964" name="Google Shape;964;p71"/>
          <p:cNvSpPr/>
          <p:nvPr/>
        </p:nvSpPr>
        <p:spPr>
          <a:xfrm>
            <a:off x="3472539" y="2960684"/>
            <a:ext cx="448790" cy="449313"/>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 name="Google Shape;965;p71"/>
          <p:cNvGrpSpPr/>
          <p:nvPr/>
        </p:nvGrpSpPr>
        <p:grpSpPr>
          <a:xfrm>
            <a:off x="4056075" y="2960758"/>
            <a:ext cx="449284" cy="448788"/>
            <a:chOff x="3303268" y="3817349"/>
            <a:chExt cx="346056" cy="345674"/>
          </a:xfrm>
        </p:grpSpPr>
        <p:sp>
          <p:nvSpPr>
            <p:cNvPr id="966" name="Google Shape;966;p7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71"/>
          <p:cNvGrpSpPr/>
          <p:nvPr/>
        </p:nvGrpSpPr>
        <p:grpSpPr>
          <a:xfrm>
            <a:off x="4639128" y="2960758"/>
            <a:ext cx="449284" cy="448788"/>
            <a:chOff x="3752358" y="3817349"/>
            <a:chExt cx="346056" cy="345674"/>
          </a:xfrm>
        </p:grpSpPr>
        <p:sp>
          <p:nvSpPr>
            <p:cNvPr id="971" name="Google Shape;971;p71"/>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71"/>
          <p:cNvGrpSpPr/>
          <p:nvPr/>
        </p:nvGrpSpPr>
        <p:grpSpPr>
          <a:xfrm>
            <a:off x="5222168" y="2960744"/>
            <a:ext cx="449284" cy="448788"/>
            <a:chOff x="2238181" y="4120624"/>
            <a:chExt cx="346056" cy="345674"/>
          </a:xfrm>
        </p:grpSpPr>
        <p:grpSp>
          <p:nvGrpSpPr>
            <p:cNvPr id="976" name="Google Shape;976;p71"/>
            <p:cNvGrpSpPr/>
            <p:nvPr/>
          </p:nvGrpSpPr>
          <p:grpSpPr>
            <a:xfrm>
              <a:off x="2309155" y="4177413"/>
              <a:ext cx="203862" cy="231903"/>
              <a:chOff x="1512725" y="258500"/>
              <a:chExt cx="4570900" cy="5199625"/>
            </a:xfrm>
          </p:grpSpPr>
          <p:sp>
            <p:nvSpPr>
              <p:cNvPr id="977" name="Google Shape;977;p71"/>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1"/>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 name="Google Shape;979;p71"/>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 name="Google Shape;980;p71"/>
          <p:cNvSpPr txBox="1"/>
          <p:nvPr/>
        </p:nvSpPr>
        <p:spPr>
          <a:xfrm>
            <a:off x="2466600" y="4226975"/>
            <a:ext cx="4210800" cy="292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1"/>
                </a:solidFill>
                <a:latin typeface="Chivo"/>
                <a:ea typeface="Chivo"/>
                <a:cs typeface="Chivo"/>
                <a:sym typeface="Chivo"/>
              </a:rPr>
              <a:t>Please, keep this slide for the attribution</a:t>
            </a:r>
            <a:endParaRPr sz="1300">
              <a:solidFill>
                <a:schemeClr val="dk1"/>
              </a:solidFill>
              <a:latin typeface="Chivo"/>
              <a:ea typeface="Chivo"/>
              <a:cs typeface="Chivo"/>
              <a:sym typeface="Chivo"/>
            </a:endParaRPr>
          </a:p>
        </p:txBody>
      </p:sp>
      <p:grpSp>
        <p:nvGrpSpPr>
          <p:cNvPr id="981" name="Google Shape;981;p71"/>
          <p:cNvGrpSpPr/>
          <p:nvPr/>
        </p:nvGrpSpPr>
        <p:grpSpPr>
          <a:xfrm rot="1560080">
            <a:off x="485257" y="1606599"/>
            <a:ext cx="2272891" cy="1272948"/>
            <a:chOff x="3923750" y="3157850"/>
            <a:chExt cx="2272850" cy="1272925"/>
          </a:xfrm>
        </p:grpSpPr>
        <p:sp>
          <p:nvSpPr>
            <p:cNvPr id="982" name="Google Shape;982;p71"/>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1"/>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1"/>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1"/>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71"/>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1"/>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1"/>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1"/>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1"/>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1"/>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71"/>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pic>
        <p:nvPicPr>
          <p:cNvPr id="402" name="Google Shape;402;p40"/>
          <p:cNvPicPr preferRelativeResize="0"/>
          <p:nvPr/>
        </p:nvPicPr>
        <p:blipFill rotWithShape="1">
          <a:blip r:embed="rId3">
            <a:alphaModFix/>
          </a:blip>
          <a:srcRect l="13163" r="37218" b="12793"/>
          <a:stretch/>
        </p:blipFill>
        <p:spPr>
          <a:xfrm rot="10207097">
            <a:off x="-2177774" y="97067"/>
            <a:ext cx="3409328" cy="3370515"/>
          </a:xfrm>
          <a:prstGeom prst="rect">
            <a:avLst/>
          </a:prstGeom>
          <a:noFill/>
          <a:ln>
            <a:noFill/>
          </a:ln>
        </p:spPr>
      </p:pic>
      <p:sp>
        <p:nvSpPr>
          <p:cNvPr id="403" name="Google Shape;40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04" name="Google Shape;404;p40"/>
          <p:cNvSpPr txBox="1">
            <a:spLocks noGrp="1"/>
          </p:cNvSpPr>
          <p:nvPr>
            <p:ph type="subTitle" idx="1"/>
          </p:nvPr>
        </p:nvSpPr>
        <p:spPr>
          <a:xfrm>
            <a:off x="4898514" y="1284650"/>
            <a:ext cx="3532200" cy="48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405" name="Google Shape;405;p40"/>
          <p:cNvSpPr txBox="1">
            <a:spLocks noGrp="1"/>
          </p:cNvSpPr>
          <p:nvPr>
            <p:ph type="subTitle" idx="2"/>
          </p:nvPr>
        </p:nvSpPr>
        <p:spPr>
          <a:xfrm>
            <a:off x="4898514" y="1629381"/>
            <a:ext cx="35322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06" name="Google Shape;406;p40"/>
          <p:cNvSpPr txBox="1">
            <a:spLocks noGrp="1"/>
          </p:cNvSpPr>
          <p:nvPr>
            <p:ph type="title" idx="3"/>
          </p:nvPr>
        </p:nvSpPr>
        <p:spPr>
          <a:xfrm>
            <a:off x="3908387" y="1504550"/>
            <a:ext cx="884700" cy="50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07" name="Google Shape;407;p40"/>
          <p:cNvSpPr txBox="1">
            <a:spLocks noGrp="1"/>
          </p:cNvSpPr>
          <p:nvPr>
            <p:ph type="subTitle" idx="4"/>
          </p:nvPr>
        </p:nvSpPr>
        <p:spPr>
          <a:xfrm>
            <a:off x="4898514" y="2365712"/>
            <a:ext cx="3532200" cy="48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Literary analysis</a:t>
            </a:r>
            <a:endParaRPr/>
          </a:p>
        </p:txBody>
      </p:sp>
      <p:sp>
        <p:nvSpPr>
          <p:cNvPr id="408" name="Google Shape;408;p40"/>
          <p:cNvSpPr txBox="1">
            <a:spLocks noGrp="1"/>
          </p:cNvSpPr>
          <p:nvPr>
            <p:ph type="subTitle" idx="5"/>
          </p:nvPr>
        </p:nvSpPr>
        <p:spPr>
          <a:xfrm>
            <a:off x="4898514" y="2710453"/>
            <a:ext cx="35322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09" name="Google Shape;409;p40"/>
          <p:cNvSpPr txBox="1">
            <a:spLocks noGrp="1"/>
          </p:cNvSpPr>
          <p:nvPr>
            <p:ph type="title" idx="6"/>
          </p:nvPr>
        </p:nvSpPr>
        <p:spPr>
          <a:xfrm>
            <a:off x="3908387" y="2585625"/>
            <a:ext cx="884700" cy="50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10" name="Google Shape;410;p40"/>
          <p:cNvSpPr txBox="1">
            <a:spLocks noGrp="1"/>
          </p:cNvSpPr>
          <p:nvPr>
            <p:ph type="subTitle" idx="7"/>
          </p:nvPr>
        </p:nvSpPr>
        <p:spPr>
          <a:xfrm>
            <a:off x="4898514" y="3446794"/>
            <a:ext cx="3532200" cy="48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Literary interpretation</a:t>
            </a:r>
            <a:endParaRPr/>
          </a:p>
        </p:txBody>
      </p:sp>
      <p:sp>
        <p:nvSpPr>
          <p:cNvPr id="411" name="Google Shape;411;p40"/>
          <p:cNvSpPr txBox="1">
            <a:spLocks noGrp="1"/>
          </p:cNvSpPr>
          <p:nvPr>
            <p:ph type="subTitle" idx="8"/>
          </p:nvPr>
        </p:nvSpPr>
        <p:spPr>
          <a:xfrm>
            <a:off x="4898514" y="3791525"/>
            <a:ext cx="35322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412" name="Google Shape;412;p40"/>
          <p:cNvSpPr txBox="1">
            <a:spLocks noGrp="1"/>
          </p:cNvSpPr>
          <p:nvPr>
            <p:ph type="title" idx="9"/>
          </p:nvPr>
        </p:nvSpPr>
        <p:spPr>
          <a:xfrm>
            <a:off x="3908387" y="3666700"/>
            <a:ext cx="884700" cy="50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pic>
        <p:nvPicPr>
          <p:cNvPr id="413" name="Google Shape;413;p40"/>
          <p:cNvPicPr preferRelativeResize="0"/>
          <p:nvPr/>
        </p:nvPicPr>
        <p:blipFill>
          <a:blip r:embed="rId4">
            <a:alphaModFix/>
          </a:blip>
          <a:stretch>
            <a:fillRect/>
          </a:stretch>
        </p:blipFill>
        <p:spPr>
          <a:xfrm rot="-847479">
            <a:off x="-578215" y="2621574"/>
            <a:ext cx="1891704" cy="433597"/>
          </a:xfrm>
          <a:prstGeom prst="rect">
            <a:avLst/>
          </a:prstGeom>
          <a:noFill/>
          <a:ln>
            <a:noFill/>
          </a:ln>
        </p:spPr>
      </p:pic>
      <p:pic>
        <p:nvPicPr>
          <p:cNvPr id="414" name="Google Shape;414;p40"/>
          <p:cNvPicPr preferRelativeResize="0"/>
          <p:nvPr/>
        </p:nvPicPr>
        <p:blipFill>
          <a:blip r:embed="rId5">
            <a:alphaModFix/>
          </a:blip>
          <a:stretch>
            <a:fillRect/>
          </a:stretch>
        </p:blipFill>
        <p:spPr>
          <a:xfrm rot="5590527">
            <a:off x="8790300" y="-953865"/>
            <a:ext cx="2014929" cy="4150533"/>
          </a:xfrm>
          <a:prstGeom prst="rect">
            <a:avLst/>
          </a:prstGeom>
          <a:noFill/>
          <a:ln>
            <a:noFill/>
          </a:ln>
        </p:spPr>
      </p:pic>
      <p:grpSp>
        <p:nvGrpSpPr>
          <p:cNvPr id="415" name="Google Shape;415;p40"/>
          <p:cNvGrpSpPr/>
          <p:nvPr/>
        </p:nvGrpSpPr>
        <p:grpSpPr>
          <a:xfrm>
            <a:off x="901475" y="2051113"/>
            <a:ext cx="2519100" cy="1574500"/>
            <a:chOff x="2684675" y="974650"/>
            <a:chExt cx="2519100" cy="1574500"/>
          </a:xfrm>
        </p:grpSpPr>
        <p:sp>
          <p:nvSpPr>
            <p:cNvPr id="416" name="Google Shape;416;p40"/>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0"/>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0"/>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0"/>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0"/>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0"/>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0"/>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0"/>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0"/>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0"/>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0"/>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0"/>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0"/>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0"/>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41"/>
          <p:cNvSpPr txBox="1">
            <a:spLocks noGrp="1"/>
          </p:cNvSpPr>
          <p:nvPr>
            <p:ph type="title"/>
          </p:nvPr>
        </p:nvSpPr>
        <p:spPr>
          <a:xfrm flipH="1">
            <a:off x="713100" y="691550"/>
            <a:ext cx="6906900" cy="153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Whoa!</a:t>
            </a:r>
            <a:endParaRPr/>
          </a:p>
        </p:txBody>
      </p:sp>
      <p:sp>
        <p:nvSpPr>
          <p:cNvPr id="436" name="Google Shape;436;p41"/>
          <p:cNvSpPr txBox="1">
            <a:spLocks noGrp="1"/>
          </p:cNvSpPr>
          <p:nvPr>
            <p:ph type="subTitle" idx="1"/>
          </p:nvPr>
        </p:nvSpPr>
        <p:spPr>
          <a:xfrm flipH="1">
            <a:off x="713475" y="2192974"/>
            <a:ext cx="6489000" cy="22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can be the part of the presentation where you introduce yourself, write your email…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42"/>
          <p:cNvSpPr txBox="1">
            <a:spLocks noGrp="1"/>
          </p:cNvSpPr>
          <p:nvPr>
            <p:ph type="subTitle" idx="1"/>
          </p:nvPr>
        </p:nvSpPr>
        <p:spPr>
          <a:xfrm>
            <a:off x="3483900" y="3201875"/>
            <a:ext cx="4949400" cy="1272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a subtitle here in </a:t>
            </a:r>
            <a:endParaRPr/>
          </a:p>
          <a:p>
            <a:pPr marL="0" lvl="0" indent="0" algn="r" rtl="0">
              <a:spcBef>
                <a:spcPts val="0"/>
              </a:spcBef>
              <a:spcAft>
                <a:spcPts val="0"/>
              </a:spcAft>
              <a:buNone/>
            </a:pPr>
            <a:r>
              <a:rPr lang="en"/>
              <a:t>case you need it</a:t>
            </a:r>
            <a:endParaRPr/>
          </a:p>
        </p:txBody>
      </p:sp>
      <p:sp>
        <p:nvSpPr>
          <p:cNvPr id="442" name="Google Shape;442;p42"/>
          <p:cNvSpPr txBox="1">
            <a:spLocks noGrp="1"/>
          </p:cNvSpPr>
          <p:nvPr>
            <p:ph type="title"/>
          </p:nvPr>
        </p:nvSpPr>
        <p:spPr>
          <a:xfrm>
            <a:off x="3483800" y="1712925"/>
            <a:ext cx="4949400" cy="1420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Introduction</a:t>
            </a:r>
            <a:endParaRPr/>
          </a:p>
        </p:txBody>
      </p:sp>
      <p:sp>
        <p:nvSpPr>
          <p:cNvPr id="443" name="Google Shape;443;p42"/>
          <p:cNvSpPr txBox="1">
            <a:spLocks noGrp="1"/>
          </p:cNvSpPr>
          <p:nvPr>
            <p:ph type="title" idx="2"/>
          </p:nvPr>
        </p:nvSpPr>
        <p:spPr>
          <a:xfrm>
            <a:off x="7031250" y="698013"/>
            <a:ext cx="1402200" cy="1014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grpSp>
        <p:nvGrpSpPr>
          <p:cNvPr id="444" name="Google Shape;444;p42"/>
          <p:cNvGrpSpPr/>
          <p:nvPr/>
        </p:nvGrpSpPr>
        <p:grpSpPr>
          <a:xfrm>
            <a:off x="995325" y="2608538"/>
            <a:ext cx="2272850" cy="1272925"/>
            <a:chOff x="3923750" y="3157850"/>
            <a:chExt cx="2272850" cy="1272925"/>
          </a:xfrm>
        </p:grpSpPr>
        <p:sp>
          <p:nvSpPr>
            <p:cNvPr id="445" name="Google Shape;445;p42"/>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2"/>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2"/>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2"/>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2"/>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2"/>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2"/>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2"/>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2"/>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2"/>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2"/>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42"/>
          <p:cNvGrpSpPr/>
          <p:nvPr/>
        </p:nvGrpSpPr>
        <p:grpSpPr>
          <a:xfrm>
            <a:off x="977549" y="1459266"/>
            <a:ext cx="2272732" cy="1420514"/>
            <a:chOff x="2684675" y="974650"/>
            <a:chExt cx="2519100" cy="1574500"/>
          </a:xfrm>
        </p:grpSpPr>
        <p:sp>
          <p:nvSpPr>
            <p:cNvPr id="457" name="Google Shape;457;p42"/>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2"/>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2"/>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2"/>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2"/>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2"/>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2"/>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2"/>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2"/>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2"/>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2"/>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2"/>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2"/>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2"/>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2"/>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43"/>
          <p:cNvSpPr txBox="1">
            <a:spLocks noGrp="1"/>
          </p:cNvSpPr>
          <p:nvPr>
            <p:ph type="title"/>
          </p:nvPr>
        </p:nvSpPr>
        <p:spPr>
          <a:xfrm>
            <a:off x="1028275" y="495825"/>
            <a:ext cx="7087500" cy="16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477" name="Google Shape;477;p43"/>
          <p:cNvSpPr txBox="1">
            <a:spLocks noGrp="1"/>
          </p:cNvSpPr>
          <p:nvPr>
            <p:ph type="subTitle" idx="1"/>
          </p:nvPr>
        </p:nvSpPr>
        <p:spPr>
          <a:xfrm>
            <a:off x="1028275" y="2079075"/>
            <a:ext cx="7087500" cy="207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4C2A19"/>
              </a:buClr>
              <a:buSzPts val="1100"/>
              <a:buFont typeface="Arial"/>
              <a:buNone/>
            </a:pPr>
            <a:r>
              <a:rPr lang="en"/>
              <a:t>You can give a brief description of the topic you want to talk about here. For example, if you want to talk about Mercury, you can say that it’s the smallest planet in the entire Solar System</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literature</a:t>
            </a:r>
            <a:endParaRPr/>
          </a:p>
        </p:txBody>
      </p:sp>
      <p:sp>
        <p:nvSpPr>
          <p:cNvPr id="483" name="Google Shape;483;p44"/>
          <p:cNvSpPr txBox="1">
            <a:spLocks noGrp="1"/>
          </p:cNvSpPr>
          <p:nvPr>
            <p:ph type="subTitle" idx="1"/>
          </p:nvPr>
        </p:nvSpPr>
        <p:spPr>
          <a:xfrm>
            <a:off x="1018875" y="1329275"/>
            <a:ext cx="3460200" cy="30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Its surface is quite similar to that of Earth’s Moon, which means there are craters</a:t>
            </a:r>
            <a:endParaRPr/>
          </a:p>
        </p:txBody>
      </p:sp>
      <p:sp>
        <p:nvSpPr>
          <p:cNvPr id="484" name="Google Shape;484;p44"/>
          <p:cNvSpPr txBox="1">
            <a:spLocks noGrp="1"/>
          </p:cNvSpPr>
          <p:nvPr>
            <p:ph type="subTitle" idx="2"/>
          </p:nvPr>
        </p:nvSpPr>
        <p:spPr>
          <a:xfrm>
            <a:off x="4664875" y="1329275"/>
            <a:ext cx="3460200" cy="30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The temperatures on Mercury are extreme and the solar radiation is high, so the planet is uninhabitable</a:t>
            </a:r>
            <a:endParaRPr/>
          </a:p>
        </p:txBody>
      </p:sp>
      <p:pic>
        <p:nvPicPr>
          <p:cNvPr id="485" name="Google Shape;485;p44"/>
          <p:cNvPicPr preferRelativeResize="0"/>
          <p:nvPr/>
        </p:nvPicPr>
        <p:blipFill>
          <a:blip r:embed="rId3">
            <a:alphaModFix/>
          </a:blip>
          <a:stretch>
            <a:fillRect/>
          </a:stretch>
        </p:blipFill>
        <p:spPr>
          <a:xfrm rot="-1475258">
            <a:off x="-651934" y="1347186"/>
            <a:ext cx="1666896" cy="3820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4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Basic tools for literary analysis</a:t>
            </a:r>
            <a:endParaRPr/>
          </a:p>
        </p:txBody>
      </p:sp>
      <p:sp>
        <p:nvSpPr>
          <p:cNvPr id="491" name="Google Shape;491;p45"/>
          <p:cNvSpPr txBox="1">
            <a:spLocks noGrp="1"/>
          </p:cNvSpPr>
          <p:nvPr>
            <p:ph type="subTitle" idx="1"/>
          </p:nvPr>
        </p:nvSpPr>
        <p:spPr>
          <a:xfrm>
            <a:off x="2279550" y="1508950"/>
            <a:ext cx="45849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Style</a:t>
            </a:r>
            <a:endParaRPr/>
          </a:p>
        </p:txBody>
      </p:sp>
      <p:sp>
        <p:nvSpPr>
          <p:cNvPr id="492" name="Google Shape;492;p45"/>
          <p:cNvSpPr txBox="1">
            <a:spLocks noGrp="1"/>
          </p:cNvSpPr>
          <p:nvPr>
            <p:ph type="subTitle" idx="2"/>
          </p:nvPr>
        </p:nvSpPr>
        <p:spPr>
          <a:xfrm>
            <a:off x="2279550" y="1853670"/>
            <a:ext cx="4584900" cy="9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493" name="Google Shape;493;p45"/>
          <p:cNvSpPr txBox="1">
            <a:spLocks noGrp="1"/>
          </p:cNvSpPr>
          <p:nvPr>
            <p:ph type="subTitle" idx="3"/>
          </p:nvPr>
        </p:nvSpPr>
        <p:spPr>
          <a:xfrm>
            <a:off x="2279550" y="3169090"/>
            <a:ext cx="45849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Structure</a:t>
            </a:r>
            <a:endParaRPr/>
          </a:p>
        </p:txBody>
      </p:sp>
      <p:sp>
        <p:nvSpPr>
          <p:cNvPr id="494" name="Google Shape;494;p45"/>
          <p:cNvSpPr txBox="1">
            <a:spLocks noGrp="1"/>
          </p:cNvSpPr>
          <p:nvPr>
            <p:ph type="subTitle" idx="4"/>
          </p:nvPr>
        </p:nvSpPr>
        <p:spPr>
          <a:xfrm>
            <a:off x="2279550" y="3513825"/>
            <a:ext cx="4584900" cy="9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highly poisonous atmosphere</a:t>
            </a:r>
            <a:endParaRPr/>
          </a:p>
        </p:txBody>
      </p:sp>
      <p:pic>
        <p:nvPicPr>
          <p:cNvPr id="495" name="Google Shape;495;p45"/>
          <p:cNvPicPr preferRelativeResize="0"/>
          <p:nvPr/>
        </p:nvPicPr>
        <p:blipFill rotWithShape="1">
          <a:blip r:embed="rId3">
            <a:alphaModFix/>
          </a:blip>
          <a:srcRect l="13163" r="37218" b="12793"/>
          <a:stretch/>
        </p:blipFill>
        <p:spPr>
          <a:xfrm rot="-7405196">
            <a:off x="7233229" y="1299442"/>
            <a:ext cx="3329490" cy="3291596"/>
          </a:xfrm>
          <a:prstGeom prst="rect">
            <a:avLst/>
          </a:prstGeom>
          <a:noFill/>
          <a:ln>
            <a:noFill/>
          </a:ln>
        </p:spPr>
      </p:pic>
      <p:pic>
        <p:nvPicPr>
          <p:cNvPr id="496" name="Google Shape;496;p45"/>
          <p:cNvPicPr preferRelativeResize="0"/>
          <p:nvPr/>
        </p:nvPicPr>
        <p:blipFill>
          <a:blip r:embed="rId4">
            <a:alphaModFix/>
          </a:blip>
          <a:stretch>
            <a:fillRect/>
          </a:stretch>
        </p:blipFill>
        <p:spPr>
          <a:xfrm rot="944403">
            <a:off x="7782041" y="1817636"/>
            <a:ext cx="1666897" cy="382074"/>
          </a:xfrm>
          <a:prstGeom prst="rect">
            <a:avLst/>
          </a:prstGeom>
          <a:noFill/>
          <a:ln>
            <a:noFill/>
          </a:ln>
        </p:spPr>
      </p:pic>
      <p:pic>
        <p:nvPicPr>
          <p:cNvPr id="497" name="Google Shape;497;p45"/>
          <p:cNvPicPr preferRelativeResize="0"/>
          <p:nvPr/>
        </p:nvPicPr>
        <p:blipFill>
          <a:blip r:embed="rId4">
            <a:alphaModFix/>
          </a:blip>
          <a:stretch>
            <a:fillRect/>
          </a:stretch>
        </p:blipFill>
        <p:spPr>
          <a:xfrm rot="-3125739">
            <a:off x="-170684" y="3220911"/>
            <a:ext cx="1666897" cy="3820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Literature elements</a:t>
            </a:r>
            <a:endParaRPr/>
          </a:p>
        </p:txBody>
      </p:sp>
      <p:sp>
        <p:nvSpPr>
          <p:cNvPr id="503" name="Google Shape;503;p46"/>
          <p:cNvSpPr txBox="1">
            <a:spLocks noGrp="1"/>
          </p:cNvSpPr>
          <p:nvPr>
            <p:ph type="subTitle" idx="1"/>
          </p:nvPr>
        </p:nvSpPr>
        <p:spPr>
          <a:xfrm>
            <a:off x="1780025" y="1292450"/>
            <a:ext cx="55839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Plot</a:t>
            </a:r>
            <a:endParaRPr/>
          </a:p>
        </p:txBody>
      </p:sp>
      <p:sp>
        <p:nvSpPr>
          <p:cNvPr id="504" name="Google Shape;504;p46"/>
          <p:cNvSpPr txBox="1">
            <a:spLocks noGrp="1"/>
          </p:cNvSpPr>
          <p:nvPr>
            <p:ph type="subTitle" idx="2"/>
          </p:nvPr>
        </p:nvSpPr>
        <p:spPr>
          <a:xfrm>
            <a:off x="1780025" y="1637176"/>
            <a:ext cx="55839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a:t>
            </a:r>
            <a:endParaRPr/>
          </a:p>
        </p:txBody>
      </p:sp>
      <p:sp>
        <p:nvSpPr>
          <p:cNvPr id="505" name="Google Shape;505;p46"/>
          <p:cNvSpPr txBox="1">
            <a:spLocks noGrp="1"/>
          </p:cNvSpPr>
          <p:nvPr>
            <p:ph type="subTitle" idx="3"/>
          </p:nvPr>
        </p:nvSpPr>
        <p:spPr>
          <a:xfrm>
            <a:off x="1780025" y="2426847"/>
            <a:ext cx="55839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Characters</a:t>
            </a:r>
            <a:endParaRPr/>
          </a:p>
        </p:txBody>
      </p:sp>
      <p:sp>
        <p:nvSpPr>
          <p:cNvPr id="506" name="Google Shape;506;p46"/>
          <p:cNvSpPr txBox="1">
            <a:spLocks noGrp="1"/>
          </p:cNvSpPr>
          <p:nvPr>
            <p:ph type="subTitle" idx="4"/>
          </p:nvPr>
        </p:nvSpPr>
        <p:spPr>
          <a:xfrm>
            <a:off x="1780025" y="2771576"/>
            <a:ext cx="55839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It’s the second planet from the Sun and it’s hot</a:t>
            </a:r>
            <a:endParaRPr/>
          </a:p>
        </p:txBody>
      </p:sp>
      <p:sp>
        <p:nvSpPr>
          <p:cNvPr id="507" name="Google Shape;507;p46"/>
          <p:cNvSpPr txBox="1">
            <a:spLocks noGrp="1"/>
          </p:cNvSpPr>
          <p:nvPr>
            <p:ph type="subTitle" idx="5"/>
          </p:nvPr>
        </p:nvSpPr>
        <p:spPr>
          <a:xfrm>
            <a:off x="1780025" y="3561243"/>
            <a:ext cx="5583900" cy="48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Environment</a:t>
            </a:r>
            <a:endParaRPr/>
          </a:p>
        </p:txBody>
      </p:sp>
      <p:sp>
        <p:nvSpPr>
          <p:cNvPr id="508" name="Google Shape;508;p46"/>
          <p:cNvSpPr txBox="1">
            <a:spLocks noGrp="1"/>
          </p:cNvSpPr>
          <p:nvPr>
            <p:ph type="subTitle" idx="6"/>
          </p:nvPr>
        </p:nvSpPr>
        <p:spPr>
          <a:xfrm>
            <a:off x="1780025" y="3905975"/>
            <a:ext cx="5583900" cy="62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pic>
        <p:nvPicPr>
          <p:cNvPr id="509" name="Google Shape;509;p46"/>
          <p:cNvPicPr preferRelativeResize="0"/>
          <p:nvPr/>
        </p:nvPicPr>
        <p:blipFill rotWithShape="1">
          <a:blip r:embed="rId3">
            <a:alphaModFix/>
          </a:blip>
          <a:srcRect l="13163" r="37218" b="12793"/>
          <a:stretch/>
        </p:blipFill>
        <p:spPr>
          <a:xfrm rot="645161">
            <a:off x="7723779" y="2695642"/>
            <a:ext cx="3329487" cy="3291595"/>
          </a:xfrm>
          <a:prstGeom prst="rect">
            <a:avLst/>
          </a:prstGeom>
          <a:noFill/>
          <a:ln>
            <a:noFill/>
          </a:ln>
        </p:spPr>
      </p:pic>
      <p:pic>
        <p:nvPicPr>
          <p:cNvPr id="510" name="Google Shape;510;p46"/>
          <p:cNvPicPr preferRelativeResize="0"/>
          <p:nvPr/>
        </p:nvPicPr>
        <p:blipFill>
          <a:blip r:embed="rId4">
            <a:alphaModFix/>
          </a:blip>
          <a:stretch>
            <a:fillRect/>
          </a:stretch>
        </p:blipFill>
        <p:spPr>
          <a:xfrm rot="-1475266">
            <a:off x="8089682" y="2894364"/>
            <a:ext cx="1770487" cy="405820"/>
          </a:xfrm>
          <a:prstGeom prst="rect">
            <a:avLst/>
          </a:prstGeom>
          <a:noFill/>
          <a:ln>
            <a:noFill/>
          </a:ln>
        </p:spPr>
      </p:pic>
      <p:pic>
        <p:nvPicPr>
          <p:cNvPr id="511" name="Google Shape;511;p46"/>
          <p:cNvPicPr preferRelativeResize="0"/>
          <p:nvPr/>
        </p:nvPicPr>
        <p:blipFill>
          <a:blip r:embed="rId5">
            <a:alphaModFix/>
          </a:blip>
          <a:stretch>
            <a:fillRect/>
          </a:stretch>
        </p:blipFill>
        <p:spPr>
          <a:xfrm rot="2699990">
            <a:off x="8931900" y="-2340285"/>
            <a:ext cx="2143151" cy="4414668"/>
          </a:xfrm>
          <a:prstGeom prst="rect">
            <a:avLst/>
          </a:prstGeom>
          <a:noFill/>
          <a:ln>
            <a:noFill/>
          </a:ln>
        </p:spPr>
      </p:pic>
    </p:spTree>
  </p:cSld>
  <p:clrMapOvr>
    <a:masterClrMapping/>
  </p:clrMapOvr>
</p:sld>
</file>

<file path=ppt/theme/theme1.xml><?xml version="1.0" encoding="utf-8"?>
<a:theme xmlns:a="http://schemas.openxmlformats.org/drawingml/2006/main" name="-">
  <a:themeElements>
    <a:clrScheme name="Simple Light">
      <a:dk1>
        <a:srgbClr val="3A3A3A"/>
      </a:dk1>
      <a:lt1>
        <a:srgbClr val="FFFFFF"/>
      </a:lt1>
      <a:dk2>
        <a:srgbClr val="E6E2D2"/>
      </a:dk2>
      <a:lt2>
        <a:srgbClr val="96A397"/>
      </a:lt2>
      <a:accent1>
        <a:srgbClr val="FFFFFF"/>
      </a:accent1>
      <a:accent2>
        <a:srgbClr val="FFFFFF"/>
      </a:accent2>
      <a:accent3>
        <a:srgbClr val="FFFFFF"/>
      </a:accent3>
      <a:accent4>
        <a:srgbClr val="FFFFFF"/>
      </a:accent4>
      <a:accent5>
        <a:srgbClr val="FFFFFF"/>
      </a:accent5>
      <a:accent6>
        <a:srgbClr val="FFFFFF"/>
      </a:accent6>
      <a:hlink>
        <a:srgbClr val="3A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1314</Words>
  <Application>Microsoft Office PowerPoint</Application>
  <PresentationFormat>Экран (16:9)</PresentationFormat>
  <Paragraphs>156</Paragraphs>
  <Slides>23</Slides>
  <Notes>23</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23</vt:i4>
      </vt:variant>
    </vt:vector>
  </HeadingPairs>
  <TitlesOfParts>
    <vt:vector size="29" baseType="lpstr">
      <vt:lpstr>DM Serif Display</vt:lpstr>
      <vt:lpstr>Chivo</vt:lpstr>
      <vt:lpstr>Arima</vt:lpstr>
      <vt:lpstr>Arial</vt:lpstr>
      <vt:lpstr>Arima SemiBold</vt:lpstr>
      <vt:lpstr>-</vt:lpstr>
      <vt:lpstr>Literary Analysis and Interpretation Spanish - Foreign Language</vt:lpstr>
      <vt:lpstr>Contents of this template</vt:lpstr>
      <vt:lpstr>Table of contents</vt:lpstr>
      <vt:lpstr>Whoa!</vt:lpstr>
      <vt:lpstr>Introduction</vt:lpstr>
      <vt:lpstr>Introduction</vt:lpstr>
      <vt:lpstr>About literature</vt:lpstr>
      <vt:lpstr>Basic tools for literary analysis</vt:lpstr>
      <vt:lpstr>Literature elements</vt:lpstr>
      <vt:lpstr>Literary plot structures</vt:lpstr>
      <vt:lpstr>Literary genres</vt:lpstr>
      <vt:lpstr>—Someone Famous</vt:lpstr>
      <vt:lpstr>An image reinforces  the concept</vt:lpstr>
      <vt:lpstr>Let's analyze Spanish poems</vt:lpstr>
      <vt:lpstr>Read and answer!</vt:lpstr>
      <vt:lpstr>Analyze a story!</vt:lpstr>
      <vt:lpstr>Common literary genres in Spain</vt:lpstr>
      <vt:lpstr>Tablet mockup</vt:lpstr>
      <vt:lpstr>Where is Spain?</vt:lpstr>
      <vt:lpstr>Guess the literary genre!</vt:lpstr>
      <vt:lpstr>Reflect on the text!</vt:lpstr>
      <vt:lpstr>Spanish literature evolution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Literary Analysis and Interpretation Spanish - Foreign Language</dc:title>
  <cp:lastModifiedBy>я</cp:lastModifiedBy>
  <cp:revision>1</cp:revision>
  <dcterms:modified xsi:type="dcterms:W3CDTF">2026-02-19T07:36:07Z</dcterms:modified>
</cp:coreProperties>
</file>